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7" r:id="rId2"/>
    <p:sldId id="268" r:id="rId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1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DE29D3A-D4F8-9A2F-1681-F772C8820B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08B9551-6112-E816-BD8C-03C649ADBC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47619FB-0AD0-3A49-7DE2-9CA564140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15F7BACF-7865-30CA-7A59-0A0F8F0E0E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D2AD4A7-8694-473A-A334-86429149AF7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CF7D4054-AA29-854C-25F0-A1CA29F41A6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A1720C14-2734-4A64-668E-C33FC6164F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EE7D259D-5F3B-B506-B286-5A2BC066D96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23F86E03-1F99-3D45-93AD-A569E9EC2C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6F516450-A4E0-DE66-07FC-DB9575923C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5766DE75-44CE-9A8E-543B-2C04F36119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229EAC-4C08-4E52-871B-A00C2B1BDB8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83ACF4-04EF-228C-3BFB-FFB8AADF1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73736B-010F-2299-F85A-5D5C6E139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202CEB-D713-9D03-EDC6-A57D9A48CE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99F08-56BE-4467-82A2-1AB3C0F00CD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520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06EC1D-2938-B516-DB69-43CBAA0891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7DFF78-121F-FC73-9A14-070DA2C26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655B42-F432-30F7-06B6-FB57864B0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6BE38-9FCB-48BC-BA72-CF096F6BD49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168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6631ED-8A78-7A6C-361B-324399308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DFFCF8-2A8A-1F07-17E3-BF7A9278F1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046909-8942-05EE-A04D-3F59B910C7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03FBE-7BFF-4D7A-A8E6-BF029689E88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365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743402-281A-8FBF-79AD-426CACA79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C82BFB-CF9B-E1B3-0C1E-80D98A53F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19F4C6-24B9-3E60-4B30-7B4012F78D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00395-34EE-4F4D-ABAE-CFB85FBFD3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06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0B0630-F692-C1EE-68D5-D4F24ACEF8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BC2C1B-4493-805A-D3F6-ED22EECE30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376159-11A8-2142-BED4-74D29C8036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0147F-AE24-4E2F-B20A-FB62C2632F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250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55085D-FB18-577C-07F4-3D8210F3F1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48D6F7-CFB5-54E9-057B-BAE7FBC993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BD373D-222C-D2AB-6691-EC25C94E7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CED80E-A87E-4120-893B-C2C195C754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023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31AEDE-0440-EE3B-63BF-1715CF6B24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AA318AE-A916-4C5D-261F-33589AE696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EBDA763-BD9F-2A98-DEE2-8B80BC7DDF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38BE8-8B4F-4330-87BB-BA31D3CEA0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40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999449-2E27-305C-AD82-1C507E81E0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3BFC8E6-41EA-9E53-BE97-8BDAC236CB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566074-12D4-C961-A5BA-CFB85F2EC4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07882-D119-4394-8B4F-334938C9212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047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CA5D4A3-B7DD-B68C-02DF-7B4519ADDF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208C54-06BF-E76C-89A3-EB7B92289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5724BA6-390A-C940-DAD4-639858261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7722A-1530-4868-834C-3755F74C59C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40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70D20-5F69-87CA-B7E5-639F13DC0F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258E01-C6D5-E039-607C-D3F4DD7100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ED8FA2-3D56-E7F1-1E41-9BB52DB66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99120-A87B-4071-A33B-03F9C0C09D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084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6E1616-FFFB-66EC-4316-2B1F25BE27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B4E017-9F8D-5284-644B-728B2902B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BB1ED2-53A1-0AD1-033E-BB95F7BAB0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F6567E-B7F3-4EFC-B533-0FEFEA1289D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630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986237-9C4D-D248-B9E4-60A205FCF1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2582BD-E58D-4E68-C03B-E4E0D8B43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256E8A-1B1C-EA7F-10BA-64028BC187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2AB642-B1EB-73B5-657E-2DBC2722D10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BF7BAED-75AE-5A3C-4B8F-C04735DAE4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58ACFFC-5715-4CA7-91E3-A8F9F1A39C9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819D8D1-3EAD-9603-47E8-20C996E6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800" y="549275"/>
            <a:ext cx="8642350" cy="863600"/>
          </a:xfrm>
        </p:spPr>
        <p:txBody>
          <a:bodyPr/>
          <a:lstStyle/>
          <a:p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endParaRPr lang="en-US" alt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71746-742D-ACC0-04E2-1FD752F9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484313"/>
            <a:ext cx="7918450" cy="469106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每當我瞻仰</a:t>
            </a:r>
            <a:r>
              <a:rPr lang="zh-CN" altLang="en-US" sz="3800" b="1"/>
              <a:t>祢</a:t>
            </a:r>
            <a:r>
              <a:rPr lang="zh-TW" altLang="en-US" sz="3800" b="1">
                <a:latin typeface="新細明體" panose="02020500000000000000" pitchFamily="18" charset="-120"/>
              </a:rPr>
              <a:t>至聖榮面，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每當我在愛中仰望</a:t>
            </a:r>
            <a:r>
              <a:rPr lang="zh-CN" altLang="en-US" sz="3800" b="1"/>
              <a:t>祢 </a:t>
            </a:r>
            <a:r>
              <a:rPr lang="zh-TW" altLang="en-US" sz="3800" b="1">
                <a:latin typeface="新細明體" panose="02020500000000000000" pitchFamily="18" charset="-120"/>
              </a:rPr>
              <a:t>，</a:t>
            </a:r>
            <a:br>
              <a:rPr lang="zh-TW" altLang="en-US" sz="3800" b="1">
                <a:latin typeface="新細明體" panose="02020500000000000000" pitchFamily="18" charset="-120"/>
              </a:rPr>
            </a:br>
            <a:r>
              <a:rPr lang="zh-TW" altLang="en-US" sz="3800" b="1">
                <a:latin typeface="新細明體" panose="02020500000000000000" pitchFamily="18" charset="-120"/>
              </a:rPr>
              <a:t>在</a:t>
            </a:r>
            <a:r>
              <a:rPr lang="zh-CN" altLang="en-US" sz="3800" b="1"/>
              <a:t>祢</a:t>
            </a:r>
            <a:r>
              <a:rPr lang="zh-TW" altLang="en-US" sz="3800" b="1">
                <a:latin typeface="新細明體" panose="02020500000000000000" pitchFamily="18" charset="-120"/>
              </a:rPr>
              <a:t>榮耀光中，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所有一切都失去光彩。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何等喜樂當我進入</a:t>
            </a:r>
            <a:r>
              <a:rPr lang="zh-CN" altLang="en-US" sz="3800" b="1"/>
              <a:t>祢</a:t>
            </a:r>
            <a:r>
              <a:rPr lang="zh-TW" altLang="en-US" sz="3800" b="1">
                <a:latin typeface="新細明體" panose="02020500000000000000" pitchFamily="18" charset="-120"/>
              </a:rPr>
              <a:t>心意，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我全心成為</a:t>
            </a:r>
            <a:r>
              <a:rPr lang="zh-CN" altLang="en-US" sz="3800" b="1"/>
              <a:t>祢</a:t>
            </a:r>
            <a:r>
              <a:rPr lang="zh-TW" altLang="en-US" sz="3800" b="1">
                <a:latin typeface="新細明體" panose="02020500000000000000" pitchFamily="18" charset="-120"/>
              </a:rPr>
              <a:t>愛的寶座，</a:t>
            </a:r>
            <a:endParaRPr lang="en-US" altLang="zh-HK" sz="38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894F1-80BA-66FF-C578-0B8DB5FF0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08050"/>
            <a:ext cx="8062913" cy="460851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zh-TW" altLang="en-US" sz="2400" b="1" dirty="0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</a:t>
            </a:r>
            <a:r>
              <a:rPr lang="en-US" altLang="zh-TW" sz="2400" b="1" dirty="0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endParaRPr lang="en-US" altLang="zh-CN" sz="2400" b="1" dirty="0">
              <a:latin typeface="+mn-ea"/>
            </a:endParaRPr>
          </a:p>
          <a:p>
            <a:pPr marL="0" indent="0">
              <a:buFontTx/>
              <a:buNone/>
              <a:defRPr/>
            </a:pPr>
            <a:r>
              <a:rPr lang="zh-TW" altLang="en-US" sz="3800" b="1">
                <a:latin typeface="+mn-ea"/>
              </a:rPr>
              <a:t>               在</a:t>
            </a:r>
            <a:r>
              <a:rPr lang="zh-CN" altLang="en-US" sz="3800" b="1" dirty="0"/>
              <a:t>祢</a:t>
            </a:r>
            <a:r>
              <a:rPr lang="zh-TW" altLang="en-US" sz="3800" b="1" dirty="0">
                <a:latin typeface="+mn-ea"/>
              </a:rPr>
              <a:t>榮耀光中</a:t>
            </a:r>
            <a:endParaRPr lang="en-US" altLang="zh-TW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所有一切都失去光彩。</a:t>
            </a:r>
            <a:endParaRPr lang="en-US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我敬拜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，我敬拜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，</a:t>
            </a:r>
            <a:endParaRPr lang="en-US" altLang="zh-TW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我一生活著為要敬拜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，</a:t>
            </a:r>
            <a:br>
              <a:rPr lang="zh-TW" altLang="en-US" sz="3800" b="1" dirty="0">
                <a:latin typeface="+mn-ea"/>
              </a:rPr>
            </a:br>
            <a:r>
              <a:rPr lang="zh-TW" altLang="en-US" sz="3800" b="1" dirty="0">
                <a:latin typeface="+mn-ea"/>
              </a:rPr>
              <a:t>我敬拜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，我敬拜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，</a:t>
            </a:r>
            <a:endParaRPr lang="en-US" altLang="zh-TW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我一生活著為要敬拜</a:t>
            </a:r>
            <a:r>
              <a:rPr lang="zh-CN" altLang="en-US" sz="3800" b="1" dirty="0"/>
              <a:t>祢 </a:t>
            </a:r>
            <a:r>
              <a:rPr lang="zh-TW" altLang="en-US" sz="3800" b="1" dirty="0">
                <a:latin typeface="+mn-ea"/>
              </a:rPr>
              <a:t>。</a:t>
            </a:r>
            <a:endParaRPr lang="en-US" sz="3800" b="1" dirty="0"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107</Words>
  <Application>Microsoft Office PowerPoint</Application>
  <PresentationFormat>如螢幕大小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【列平詩選　第5首】</vt:lpstr>
      <vt:lpstr>PowerPoint 簡報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33</cp:revision>
  <dcterms:created xsi:type="dcterms:W3CDTF">2001-09-18T06:10:40Z</dcterms:created>
  <dcterms:modified xsi:type="dcterms:W3CDTF">2025-07-14T19:54:46Z</dcterms:modified>
</cp:coreProperties>
</file>