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1" r:id="rId2"/>
    <p:sldId id="272" r:id="rId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21" autoAdjust="0"/>
    <p:restoredTop sz="94576" autoAdjust="0"/>
  </p:normalViewPr>
  <p:slideViewPr>
    <p:cSldViewPr>
      <p:cViewPr varScale="1">
        <p:scale>
          <a:sx n="93" d="100"/>
          <a:sy n="93" d="100"/>
        </p:scale>
        <p:origin x="1144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C3CEA16-AFC2-77B3-C23A-D4A112F257C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7C0C254-5110-6FFE-3342-BFF7D992611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B05878ED-14D8-B00F-90CC-43068DAF530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3446C85B-0BC9-EC5A-9CBB-E6D51944052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643A737-F43A-4E61-9CA6-221D387229C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>
            <a:extLst>
              <a:ext uri="{FF2B5EF4-FFF2-40B4-BE49-F238E27FC236}">
                <a16:creationId xmlns:a16="http://schemas.microsoft.com/office/drawing/2014/main" id="{D052B907-10BC-BA5C-E437-4419268DB6A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1" name="Rectangle 1027">
            <a:extLst>
              <a:ext uri="{FF2B5EF4-FFF2-40B4-BE49-F238E27FC236}">
                <a16:creationId xmlns:a16="http://schemas.microsoft.com/office/drawing/2014/main" id="{3514DF83-400E-08E3-032D-1C138184DFF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1028">
            <a:extLst>
              <a:ext uri="{FF2B5EF4-FFF2-40B4-BE49-F238E27FC236}">
                <a16:creationId xmlns:a16="http://schemas.microsoft.com/office/drawing/2014/main" id="{58E19DFF-7B67-3179-6FAC-54EBAFEFBDF4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1029">
            <a:extLst>
              <a:ext uri="{FF2B5EF4-FFF2-40B4-BE49-F238E27FC236}">
                <a16:creationId xmlns:a16="http://schemas.microsoft.com/office/drawing/2014/main" id="{2BBB5ABD-F8F6-4F57-585D-A3DFE4B36C9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7174" name="Rectangle 1030">
            <a:extLst>
              <a:ext uri="{FF2B5EF4-FFF2-40B4-BE49-F238E27FC236}">
                <a16:creationId xmlns:a16="http://schemas.microsoft.com/office/drawing/2014/main" id="{B39EAA4C-2850-B76E-63B0-1CCF4037ACF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5" name="Rectangle 1031">
            <a:extLst>
              <a:ext uri="{FF2B5EF4-FFF2-40B4-BE49-F238E27FC236}">
                <a16:creationId xmlns:a16="http://schemas.microsoft.com/office/drawing/2014/main" id="{6F1AC68B-739A-1DCF-5DC7-CD948A653E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573150F-5564-400E-9940-EA95E4F0F56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F3C7DD-CFD0-8911-6744-D371BDF60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BD11BA-13F7-F4A1-74EF-471F624D52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E9587D-D45D-8D78-9068-CD998AB776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6A620C-C02B-4863-8ED2-6BE7FBE2F15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12559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7F2BE0E-ADE1-FD1B-2FD1-F0B9B5B662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F0AC4A-D4BE-5031-87A9-4EAD44561D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16E403-001D-669F-7613-C3B6EC5BED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C77EFC-04C7-4886-A937-0FFE153E767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7635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90D925-71CA-F369-82B5-2A3F7F7B0E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82B566-BCB3-C5E8-9F10-A412938669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69B3AC-6353-9A6B-7B9C-68AC1DADE8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99F4F8-341E-4B17-95B1-06F90DF49AB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482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93030F-7A51-7975-DC37-4CFA3B64EC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F0A955-2CD0-57EC-E3C4-6E46CC9780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B382BA-F4DE-E799-F455-2BBAB997DB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12CC92-E521-4527-898A-F12266255B2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6835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FEE095-3FE6-D9AD-D269-E51C74F0BD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971D603-1580-C77B-E561-EC2E2ED46B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1E1126-5FDB-5BB2-B0F0-C67AEAAF53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ACFBDD-1170-48D1-AF58-243FE926A7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159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CF9594-D1CB-9FF1-5D1D-591F35364B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BFE3F8-8658-BA2F-9792-B25A6AF30F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878F4-FE5D-1CCA-A67C-D11367A78B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36231C-5B73-420C-A93D-39A2E68EF07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9707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324D0F9-47C8-A76F-1CB6-696E302BD2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97716A9-B2C1-6322-CBB3-FF65EA89E6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DD86295-FA6A-4BEA-89D1-97BE9DABAD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06BB0C-6C04-4679-B374-AA2C469AA9E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1206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548ABA7-4DB0-C70E-F99B-BD51D6D320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4A810DD-1398-F868-DB06-EBA331BC4B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1523BEC-994C-487A-A344-51EEFAF087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620D1C-1612-46CB-9D0A-B5C5ED60641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568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F4523D3-8616-BDA9-E8BF-FDEAA71667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3ACE5C4-1A26-A117-C3EF-E975EE4ADE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086EEA6-4900-8408-1CB4-D41B3EB3B6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15F657-95B5-4926-813A-5DAC08B0E9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6401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B11FF6-C084-30F6-0FA4-8591FD57E3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E14984-052F-010E-F4F1-86AB53F5DB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0EAB2C-6F87-E4BD-0D3C-9735E56317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466963-D829-4571-B56D-523031F5160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4309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2F21F8-BA02-900A-7F10-720D8AF33F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40CFC0-8296-FB71-3033-4761F78A98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62BF9F-2137-CD73-36E6-A94B3EC723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3A5F1E-10D9-45C2-BF94-C8ED8856739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91839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73F014C-EEDA-891B-5DE7-54B4E72EAB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A115287-7A68-0A7F-F313-8D055F4D05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BFFB60B-D5FF-57DB-66CA-A71422C933C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B64BB4C-DAFB-3863-381F-4512BC3F15D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618554F-D8BB-923B-9D25-CF4A2A39A0C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E8D22B-7284-46E6-B6A9-547CF4F6AED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CA76C907-B1DF-5792-C3FB-EDCAC7D808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476250"/>
            <a:ext cx="8569325" cy="576263"/>
          </a:xfrm>
        </p:spPr>
        <p:txBody>
          <a:bodyPr/>
          <a:lstStyle/>
          <a:p>
            <a:br>
              <a:rPr lang="en-US" altLang="zh-TW" sz="36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</a:br>
            <a:r>
              <a:rPr lang="en-US" altLang="zh-TW" sz="36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【</a:t>
            </a:r>
            <a:r>
              <a:rPr lang="zh-TW" altLang="en-US" sz="36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列平詩選　第</a:t>
            </a:r>
            <a:r>
              <a:rPr lang="en-US" altLang="zh-TW" sz="36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9</a:t>
            </a:r>
            <a:r>
              <a:rPr lang="zh-TW" altLang="en-US" sz="36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首</a:t>
            </a:r>
            <a:r>
              <a:rPr lang="en-US" altLang="zh-TW" sz="36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】</a:t>
            </a:r>
            <a:br>
              <a:rPr lang="en-US" altLang="zh-TW" sz="36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</a:br>
            <a:endParaRPr lang="en-US" altLang="en-US" sz="3600"/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A7F3572F-9506-37E2-AC9C-D338066E23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350963"/>
            <a:ext cx="8642350" cy="4114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zh-TW" sz="4000" b="1">
                <a:latin typeface="新細明體" panose="02020500000000000000" pitchFamily="18" charset="-120"/>
              </a:rPr>
              <a:t>1. </a:t>
            </a:r>
            <a:r>
              <a:rPr lang="zh-TW" altLang="en-US" sz="4000" b="1">
                <a:latin typeface="新細明體" panose="02020500000000000000" pitchFamily="18" charset="-120"/>
              </a:rPr>
              <a:t>進入至聖所在，獻上讚美的心，</a:t>
            </a:r>
            <a:br>
              <a:rPr lang="zh-TW" altLang="en-US" sz="4000" b="1">
                <a:latin typeface="新細明體" panose="02020500000000000000" pitchFamily="18" charset="-120"/>
              </a:rPr>
            </a:br>
            <a:r>
              <a:rPr lang="zh-TW" altLang="en-US" sz="4000" b="1">
                <a:latin typeface="新細明體" panose="02020500000000000000" pitchFamily="18" charset="-120"/>
              </a:rPr>
              <a:t>願獻生命給祢，主我的神。</a:t>
            </a:r>
          </a:p>
          <a:p>
            <a:pPr marL="0" indent="0" algn="ctr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每當我敬拜祢，深知祢已臨近，</a:t>
            </a:r>
            <a:br>
              <a:rPr lang="zh-TW" altLang="en-US" sz="4000" b="1">
                <a:latin typeface="新細明體" panose="02020500000000000000" pitchFamily="18" charset="-120"/>
              </a:rPr>
            </a:br>
            <a:r>
              <a:rPr lang="zh-TW" altLang="en-US" sz="4000" b="1">
                <a:latin typeface="新細明體" panose="02020500000000000000" pitchFamily="18" charset="-120"/>
              </a:rPr>
              <a:t>求主使我能見祢的榮面。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>
            <a:extLst>
              <a:ext uri="{FF2B5EF4-FFF2-40B4-BE49-F238E27FC236}">
                <a16:creationId xmlns:a16="http://schemas.microsoft.com/office/drawing/2014/main" id="{A5D77E72-EFEE-FF95-24C7-800A2D365E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836613"/>
            <a:ext cx="8280400" cy="3455987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zh-TW" altLang="en-US" sz="24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列平詩選</a:t>
            </a:r>
            <a:r>
              <a:rPr lang="en-US" altLang="zh-TW" sz="24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9</a:t>
            </a:r>
            <a:endParaRPr lang="en-US" altLang="zh-CN" sz="2400" b="1">
              <a:latin typeface="新細明體" panose="02020500000000000000" pitchFamily="18" charset="-120"/>
            </a:endParaRPr>
          </a:p>
          <a:p>
            <a:pPr marL="0" indent="0" algn="ctr">
              <a:buFontTx/>
              <a:buNone/>
            </a:pPr>
            <a:r>
              <a:rPr lang="en-US" altLang="zh-TW" sz="4000" b="1">
                <a:latin typeface="新細明體" panose="02020500000000000000" pitchFamily="18" charset="-120"/>
              </a:rPr>
              <a:t>2. </a:t>
            </a:r>
            <a:r>
              <a:rPr lang="zh-TW" altLang="en-US" sz="4000" b="1">
                <a:latin typeface="新細明體" panose="02020500000000000000" pitchFamily="18" charset="-120"/>
              </a:rPr>
              <a:t>在祢至聖所在，</a:t>
            </a:r>
            <a:r>
              <a:rPr lang="zh-CN" altLang="en-US" sz="4000" b="1">
                <a:latin typeface="新細明體" panose="02020500000000000000" pitchFamily="18" charset="-120"/>
              </a:rPr>
              <a:t> 謙卑俯伏</a:t>
            </a:r>
            <a:r>
              <a:rPr lang="zh-TW" altLang="en-US" sz="4000" b="1">
                <a:latin typeface="新細明體" panose="02020500000000000000" pitchFamily="18" charset="-120"/>
              </a:rPr>
              <a:t>敬拜，</a:t>
            </a:r>
            <a:br>
              <a:rPr lang="zh-TW" altLang="en-US" sz="4000" b="1">
                <a:latin typeface="新細明體" panose="02020500000000000000" pitchFamily="18" charset="-120"/>
              </a:rPr>
            </a:br>
            <a:r>
              <a:rPr lang="zh-TW" altLang="en-US" sz="4000" b="1">
                <a:latin typeface="新細明體" panose="02020500000000000000" pitchFamily="18" charset="-120"/>
              </a:rPr>
              <a:t>獻上我的詩歌，頌揚主恩。</a:t>
            </a:r>
          </a:p>
          <a:p>
            <a:pPr marL="0" indent="0" algn="ctr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祢在十字架上，為我捨了生命，</a:t>
            </a:r>
            <a:br>
              <a:rPr lang="zh-TW" altLang="en-US" sz="4000" b="1">
                <a:latin typeface="新細明體" panose="02020500000000000000" pitchFamily="18" charset="-120"/>
              </a:rPr>
            </a:br>
            <a:r>
              <a:rPr lang="zh-TW" altLang="en-US" sz="4000" b="1">
                <a:latin typeface="新細明體" panose="02020500000000000000" pitchFamily="18" charset="-120"/>
              </a:rPr>
              <a:t>如今前來敬拜我主，我王。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8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0000"/>
        </a:dk1>
        <a:lt1>
          <a:srgbClr val="FFFFFF"/>
        </a:lt1>
        <a:dk2>
          <a:srgbClr val="000000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106</Words>
  <Application>Microsoft Office PowerPoint</Application>
  <PresentationFormat>如螢幕大小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Times New Roman</vt:lpstr>
      <vt:lpstr>新細明體</vt:lpstr>
      <vt:lpstr>Arial</vt:lpstr>
      <vt:lpstr>細明體</vt:lpstr>
      <vt:lpstr>Candara</vt:lpstr>
      <vt:lpstr>DFKai-SB</vt:lpstr>
      <vt:lpstr>預設簡報設計</vt:lpstr>
      <vt:lpstr> 【列平詩選　第9首】 </vt:lpstr>
      <vt:lpstr>PowerPoint 簡報</vt:lpstr>
    </vt:vector>
  </TitlesOfParts>
  <Company>TST Peace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Ng, Wai [PHSA]</cp:lastModifiedBy>
  <cp:revision>33</cp:revision>
  <dcterms:created xsi:type="dcterms:W3CDTF">2001-09-18T06:10:40Z</dcterms:created>
  <dcterms:modified xsi:type="dcterms:W3CDTF">2025-07-14T19:55:28Z</dcterms:modified>
</cp:coreProperties>
</file>