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75" r:id="rId2"/>
  </p:sldIdLst>
  <p:sldSz cx="9144000" cy="6858000" type="screen4x3"/>
  <p:notesSz cx="6858000" cy="9144000"/>
  <p:defaultTextStyle>
    <a:defPPr>
      <a:defRPr lang="zh-TW"/>
    </a:defPPr>
    <a:lvl1pPr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6621" autoAdjust="0"/>
    <p:restoredTop sz="94576" autoAdjust="0"/>
  </p:normalViewPr>
  <p:slideViewPr>
    <p:cSldViewPr>
      <p:cViewPr varScale="1">
        <p:scale>
          <a:sx n="93" d="100"/>
          <a:sy n="93" d="100"/>
        </p:scale>
        <p:origin x="1144" y="7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B66F40D7-B0CD-331F-BBDC-C35C016EA98A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195" name="Rectangle 3">
            <a:extLst>
              <a:ext uri="{FF2B5EF4-FFF2-40B4-BE49-F238E27FC236}">
                <a16:creationId xmlns:a16="http://schemas.microsoft.com/office/drawing/2014/main" id="{F6F1143C-48FA-DA7D-3B43-6EC6F4A369DE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196" name="Rectangle 4">
            <a:extLst>
              <a:ext uri="{FF2B5EF4-FFF2-40B4-BE49-F238E27FC236}">
                <a16:creationId xmlns:a16="http://schemas.microsoft.com/office/drawing/2014/main" id="{69833066-D54F-9608-3AEE-63B1498C0975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197" name="Rectangle 5">
            <a:extLst>
              <a:ext uri="{FF2B5EF4-FFF2-40B4-BE49-F238E27FC236}">
                <a16:creationId xmlns:a16="http://schemas.microsoft.com/office/drawing/2014/main" id="{2B0E9214-9FA0-9405-CE54-D93A01E1139E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25266587-3214-40D7-A465-51DFDBF71E09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1026">
            <a:extLst>
              <a:ext uri="{FF2B5EF4-FFF2-40B4-BE49-F238E27FC236}">
                <a16:creationId xmlns:a16="http://schemas.microsoft.com/office/drawing/2014/main" id="{63DFF4DB-8423-7D56-F868-C89CD7CACA91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171" name="Rectangle 1027">
            <a:extLst>
              <a:ext uri="{FF2B5EF4-FFF2-40B4-BE49-F238E27FC236}">
                <a16:creationId xmlns:a16="http://schemas.microsoft.com/office/drawing/2014/main" id="{6BFD9CB8-7DDF-7650-6E99-F35E2E7E3376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2052" name="Rectangle 1028">
            <a:extLst>
              <a:ext uri="{FF2B5EF4-FFF2-40B4-BE49-F238E27FC236}">
                <a16:creationId xmlns:a16="http://schemas.microsoft.com/office/drawing/2014/main" id="{6779D461-6D77-B0C3-48D1-64AEB6D5F9F9}"/>
              </a:ext>
            </a:extLst>
          </p:cNvPr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73" name="Rectangle 1029">
            <a:extLst>
              <a:ext uri="{FF2B5EF4-FFF2-40B4-BE49-F238E27FC236}">
                <a16:creationId xmlns:a16="http://schemas.microsoft.com/office/drawing/2014/main" id="{36FBAD36-DC73-0E48-7E72-FDD7D96D6538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noProof="0"/>
              <a:t>按一下以編輯母片</a:t>
            </a:r>
          </a:p>
          <a:p>
            <a:pPr lvl="1"/>
            <a:r>
              <a:rPr lang="zh-TW" altLang="en-US" noProof="0"/>
              <a:t>第二層</a:t>
            </a:r>
          </a:p>
          <a:p>
            <a:pPr lvl="2"/>
            <a:r>
              <a:rPr lang="zh-TW" altLang="en-US" noProof="0"/>
              <a:t>第三層</a:t>
            </a:r>
          </a:p>
          <a:p>
            <a:pPr lvl="3"/>
            <a:r>
              <a:rPr lang="zh-TW" altLang="en-US" noProof="0"/>
              <a:t>第四層</a:t>
            </a:r>
          </a:p>
          <a:p>
            <a:pPr lvl="4"/>
            <a:r>
              <a:rPr lang="zh-TW" altLang="en-US" noProof="0"/>
              <a:t>第五層</a:t>
            </a:r>
          </a:p>
        </p:txBody>
      </p:sp>
      <p:sp>
        <p:nvSpPr>
          <p:cNvPr id="7174" name="Rectangle 1030">
            <a:extLst>
              <a:ext uri="{FF2B5EF4-FFF2-40B4-BE49-F238E27FC236}">
                <a16:creationId xmlns:a16="http://schemas.microsoft.com/office/drawing/2014/main" id="{0FAAEFCA-8E52-8DD2-6FD4-F2F7DE78AFBB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175" name="Rectangle 1031">
            <a:extLst>
              <a:ext uri="{FF2B5EF4-FFF2-40B4-BE49-F238E27FC236}">
                <a16:creationId xmlns:a16="http://schemas.microsoft.com/office/drawing/2014/main" id="{618AE0BD-3EBE-A5AC-2C11-A7AC2075005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E605DDEC-856A-4A0B-9395-881E407CF9D2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404DB965-43FA-684F-00E1-D9E7B51CE63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E0F6850E-EE4A-88D2-9F75-FE81E80E188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F0F23316-ACAF-80DB-52D2-E947E935CEE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E160231-5EE2-4521-B1F5-33321BD82BEE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8110820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25E6953D-28F8-0A1A-C5F7-A6A8F1C9712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8DDDD9F1-CFEC-5122-F7D2-264BCEA833A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D13E7D56-25A1-C878-B87A-53404445ACD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B075B11-EBD1-4397-B143-561159BD2FDA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9956828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64B8DBC7-20F1-FF8F-DAE6-126B45A08C9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E3C4049D-8440-2A17-73A7-89BBEA5CC64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50B2D509-E773-26F1-AD22-0D926ACDAF1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BEE2E5E-6F0A-4EE1-B1E5-2511563E563D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0957027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FBBCB3E1-DA77-9A7D-ED6D-2D061F825C0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482D0E78-4F7E-5775-7911-9DF3EEF580C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A941D8DA-295E-A103-075D-6E38EE9AACC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E64B6C5-F5DE-4C22-9D5D-C7F408026380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769275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1D4C1AAA-E6E8-7D93-B7D1-4C8D3B141E2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6B690E4-6059-AAAA-CAA2-0FA73BB441F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14F300B-7FE0-D17F-6D65-D08A53ADDF9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5FAE37E-3C30-4CAD-AC73-ABBD4E0FB245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1061247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85EFA6D-DAD2-1A96-2336-9D110FEE6E1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F53CD76-B906-94A0-14DD-C34537D8CB5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8286B61-3593-4730-A8B0-FF36EBE5815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7143EB2-4167-403D-8C67-9B0F7624524D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2242766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2483A247-4BC1-F840-2AF0-2E37CD1BE1E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AC875EE7-1C9D-0E03-C108-1B342104D94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56EE5132-D6C9-CFA4-A3CE-38ED4662766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9FC51D9-A04F-4788-ABC8-AEDC1E8C71CF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1584364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E451F8C4-1CC1-CCC1-370F-B8FA02FD3EE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B04B168D-4C0D-CB43-B877-BEDF702D095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EDAE6F13-F671-5DC4-220E-60632473915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A926D79-13C4-4227-BDE4-44406563C928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960710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32BD1AC0-B2FB-9821-138C-5343AE09BC3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E4B3FDBD-66C8-E25F-7A2A-3DE16AC6F05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560A4193-FF4D-6DB3-507D-714E639DDE0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0F733E5-4106-4FA0-924C-E4DFB0A2742B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4684408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F679201-7203-B8BE-E3F7-52C53C398E5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D44BA46-C53E-EA08-413E-164E001BA51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D0207B4-A97E-40A1-C879-8DCE0793B01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559499D-448D-4204-922F-8703071D727C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8314215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0004A33-966A-DBAE-A52B-6C8DF33D308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617E13A-598F-E0BB-0180-CCE2475E7F5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72D594B-BFC7-55EA-1E46-92D50294447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9006EEA-7FB4-4415-ABDA-752067773B8D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1753110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95673CE7-7874-B85D-6B21-56BF2C744E3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按一下以編輯母片標題樣式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12C1EA70-802D-02AC-B760-C91466F6511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33F99C67-BF3E-5B12-D2EB-21A38E0158D7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5CCC06D1-3161-5B5C-DCBD-6A702B54951D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69F862E5-68AA-5192-7A42-DD38572EED8E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B48BF816-6CDB-4EBF-BAFC-9202FC787E72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>
            <a:extLst>
              <a:ext uri="{FF2B5EF4-FFF2-40B4-BE49-F238E27FC236}">
                <a16:creationId xmlns:a16="http://schemas.microsoft.com/office/drawing/2014/main" id="{58B1E857-48D0-23E5-0153-475C82AC383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260350"/>
            <a:ext cx="7772400" cy="576263"/>
          </a:xfrm>
        </p:spPr>
        <p:txBody>
          <a:bodyPr/>
          <a:lstStyle/>
          <a:p>
            <a:r>
              <a:rPr lang="en-US" altLang="zh-TW" sz="3200">
                <a:solidFill>
                  <a:srgbClr val="FFFF00"/>
                </a:solidFill>
                <a:latin typeface="細明體" panose="02020509000000000000" pitchFamily="49" charset="-120"/>
                <a:ea typeface="細明體" panose="02020509000000000000" pitchFamily="49" charset="-120"/>
              </a:rPr>
              <a:t>【</a:t>
            </a:r>
            <a:r>
              <a:rPr lang="zh-TW" altLang="en-US" sz="3200" b="1">
                <a:solidFill>
                  <a:srgbClr val="FFFF00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列平詩選　第</a:t>
            </a:r>
            <a:r>
              <a:rPr lang="en-US" altLang="zh-TW" sz="3200" b="1">
                <a:solidFill>
                  <a:srgbClr val="FFFF00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14</a:t>
            </a:r>
            <a:r>
              <a:rPr lang="zh-TW" altLang="en-US" sz="3200" b="1">
                <a:solidFill>
                  <a:srgbClr val="FFFF00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首</a:t>
            </a:r>
            <a:r>
              <a:rPr lang="en-US" altLang="zh-TW" sz="3200">
                <a:solidFill>
                  <a:srgbClr val="FFFF00"/>
                </a:solidFill>
                <a:latin typeface="細明體" panose="02020509000000000000" pitchFamily="49" charset="-120"/>
                <a:ea typeface="細明體" panose="02020509000000000000" pitchFamily="49" charset="-120"/>
              </a:rPr>
              <a:t>】</a:t>
            </a:r>
            <a:endParaRPr lang="en-US" altLang="en-US" sz="320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C76B4F-D406-D17E-9BB5-417B2EA79C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9388" y="1052513"/>
            <a:ext cx="8785225" cy="5256212"/>
          </a:xfrm>
        </p:spPr>
        <p:txBody>
          <a:bodyPr/>
          <a:lstStyle/>
          <a:p>
            <a:pPr marL="0" indent="0">
              <a:buFontTx/>
              <a:buNone/>
            </a:pPr>
            <a:r>
              <a:rPr lang="zh-TW" altLang="en-US" sz="4000" b="1">
                <a:latin typeface="新細明體" panose="02020500000000000000" pitchFamily="18" charset="-120"/>
              </a:rPr>
              <a:t>      從天父而來的愛和恩典，</a:t>
            </a:r>
            <a:endParaRPr lang="en-US" altLang="zh-TW" sz="4000" b="1">
              <a:latin typeface="新細明體" panose="02020500000000000000" pitchFamily="18" charset="-120"/>
            </a:endParaRPr>
          </a:p>
          <a:p>
            <a:pPr marL="0" indent="0">
              <a:buFontTx/>
              <a:buNone/>
            </a:pPr>
            <a:r>
              <a:rPr lang="zh-TW" altLang="en-US" sz="4000" b="1">
                <a:latin typeface="新細明體" panose="02020500000000000000" pitchFamily="18" charset="-120"/>
              </a:rPr>
              <a:t>                把我們冰冷的心溶解。</a:t>
            </a:r>
          </a:p>
          <a:p>
            <a:pPr marL="0" indent="0">
              <a:buFontTx/>
              <a:buNone/>
            </a:pPr>
            <a:r>
              <a:rPr lang="zh-TW" altLang="en-US" sz="4000" b="1">
                <a:latin typeface="新細明體" panose="02020500000000000000" pitchFamily="18" charset="-120"/>
              </a:rPr>
              <a:t>       讓我們獻出每個音符，</a:t>
            </a:r>
            <a:endParaRPr lang="en-US" altLang="zh-TW" sz="4000" b="1">
              <a:latin typeface="新細明體" panose="02020500000000000000" pitchFamily="18" charset="-120"/>
            </a:endParaRPr>
          </a:p>
          <a:p>
            <a:pPr marL="0" indent="0">
              <a:buFontTx/>
              <a:buNone/>
            </a:pPr>
            <a:r>
              <a:rPr lang="en-US" altLang="zh-TW" sz="4000" b="1">
                <a:latin typeface="新細明體" panose="02020500000000000000" pitchFamily="18" charset="-120"/>
              </a:rPr>
              <a:t>                </a:t>
            </a:r>
            <a:r>
              <a:rPr lang="zh-TW" altLang="en-US" sz="4000" b="1">
                <a:latin typeface="新細明體" panose="02020500000000000000" pitchFamily="18" charset="-120"/>
              </a:rPr>
              <a:t>把它化為讚美之泉。</a:t>
            </a:r>
            <a:endParaRPr lang="en-US" altLang="zh-TW" sz="4000" b="1">
              <a:latin typeface="新細明體" panose="02020500000000000000" pitchFamily="18" charset="-120"/>
            </a:endParaRPr>
          </a:p>
          <a:p>
            <a:pPr marL="0" indent="0">
              <a:buFontTx/>
              <a:buNone/>
            </a:pPr>
            <a:r>
              <a:rPr lang="zh-TW" altLang="en-US" sz="4000" b="1">
                <a:latin typeface="新細明體" panose="02020500000000000000" pitchFamily="18" charset="-120"/>
              </a:rPr>
              <a:t>讓我們張開口</a:t>
            </a:r>
            <a:r>
              <a:rPr lang="en-US" altLang="zh-TW" sz="4000" b="1">
                <a:latin typeface="新細明體" panose="02020500000000000000" pitchFamily="18" charset="-120"/>
              </a:rPr>
              <a:t> </a:t>
            </a:r>
            <a:r>
              <a:rPr lang="zh-TW" altLang="en-US" sz="4000" b="1">
                <a:latin typeface="新細明體" panose="02020500000000000000" pitchFamily="18" charset="-120"/>
              </a:rPr>
              <a:t>舉起手</a:t>
            </a:r>
            <a:r>
              <a:rPr lang="en-US" altLang="zh-TW" sz="4000" b="1">
                <a:latin typeface="新細明體" panose="02020500000000000000" pitchFamily="18" charset="-120"/>
              </a:rPr>
              <a:t>,</a:t>
            </a:r>
            <a:r>
              <a:rPr lang="zh-TW" altLang="en-US" sz="4000" b="1">
                <a:latin typeface="新細明體" panose="02020500000000000000" pitchFamily="18" charset="-120"/>
              </a:rPr>
              <a:t>向永生之主稱謝</a:t>
            </a:r>
            <a:r>
              <a:rPr lang="en-US" altLang="zh-TW" sz="4000" b="1">
                <a:latin typeface="新細明體" panose="02020500000000000000" pitchFamily="18" charset="-120"/>
              </a:rPr>
              <a:t>,</a:t>
            </a:r>
          </a:p>
          <a:p>
            <a:pPr marL="0" indent="0">
              <a:buFontTx/>
              <a:buNone/>
            </a:pPr>
            <a:r>
              <a:rPr lang="zh-TW" altLang="en-US" sz="4000" b="1">
                <a:latin typeface="新細明體" panose="02020500000000000000" pitchFamily="18" charset="-120"/>
              </a:rPr>
              <a:t>      使讚美之泉流入 每個人的心間。</a:t>
            </a:r>
          </a:p>
          <a:p>
            <a:pPr marL="0" indent="0">
              <a:buFontTx/>
              <a:buNone/>
            </a:pPr>
            <a:endParaRPr lang="zh-TW" altLang="en-US" sz="4000" b="1">
              <a:latin typeface="新細明體" panose="02020500000000000000" pitchFamily="18" charset="-12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預設簡報設計">
  <a:themeElements>
    <a:clrScheme name="預設簡報設計 8">
      <a:dk1>
        <a:srgbClr val="000000"/>
      </a:dk1>
      <a:lt1>
        <a:srgbClr val="FFFFFF"/>
      </a:lt1>
      <a:dk2>
        <a:srgbClr val="000000"/>
      </a:dk2>
      <a:lt2>
        <a:srgbClr val="FFFF00"/>
      </a:lt2>
      <a:accent1>
        <a:srgbClr val="FF9900"/>
      </a:accent1>
      <a:accent2>
        <a:srgbClr val="00FFFF"/>
      </a:accent2>
      <a:accent3>
        <a:srgbClr val="AAAAAA"/>
      </a:accent3>
      <a:accent4>
        <a:srgbClr val="DADADA"/>
      </a:accent4>
      <a:accent5>
        <a:srgbClr val="FFCAAA"/>
      </a:accent5>
      <a:accent6>
        <a:srgbClr val="00E7E7"/>
      </a:accent6>
      <a:hlink>
        <a:srgbClr val="FF0000"/>
      </a:hlink>
      <a:folHlink>
        <a:srgbClr val="969696"/>
      </a:folHlink>
    </a:clrScheme>
    <a:fontScheme name="預設簡報設計">
      <a:majorFont>
        <a:latin typeface="Times New Roman"/>
        <a:ea typeface="新細明體"/>
        <a:cs typeface=""/>
      </a:majorFont>
      <a:minorFont>
        <a:latin typeface="Times New Roman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預設簡報設計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8">
        <a:dk1>
          <a:srgbClr val="000000"/>
        </a:dk1>
        <a:lt1>
          <a:srgbClr val="FFFFFF"/>
        </a:lt1>
        <a:dk2>
          <a:srgbClr val="000000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AA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191</TotalTime>
  <Words>69</Words>
  <Application>Microsoft Office PowerPoint</Application>
  <PresentationFormat>如螢幕大小 (4:3)</PresentationFormat>
  <Paragraphs>7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8" baseType="lpstr">
      <vt:lpstr>Times New Roman</vt:lpstr>
      <vt:lpstr>新細明體</vt:lpstr>
      <vt:lpstr>Arial</vt:lpstr>
      <vt:lpstr>細明體</vt:lpstr>
      <vt:lpstr>Candara</vt:lpstr>
      <vt:lpstr>DFKai-SB</vt:lpstr>
      <vt:lpstr>預設簡報設計</vt:lpstr>
      <vt:lpstr>【列平詩選　第14首】</vt:lpstr>
    </vt:vector>
  </TitlesOfParts>
  <Company>TST Peace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【平安詩集 第1首】</dc:title>
  <dc:creator>Sandra</dc:creator>
  <cp:lastModifiedBy>Ng, Wai [PHSA]</cp:lastModifiedBy>
  <cp:revision>34</cp:revision>
  <dcterms:created xsi:type="dcterms:W3CDTF">2001-09-18T06:10:40Z</dcterms:created>
  <dcterms:modified xsi:type="dcterms:W3CDTF">2025-07-14T19:56:21Z</dcterms:modified>
</cp:coreProperties>
</file>