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76" r:id="rId3"/>
    <p:sldId id="277" r:id="rId4"/>
    <p:sldId id="27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E3358-1E8C-4B95-B7D0-791BE9CBDB0E}" v="1" dt="2025-06-25T19:45:52.664"/>
    <p1510:client id="{27E75E43-2391-4A9A-AFFE-638CDE9AE64E}" v="3" dt="2025-06-25T19:24:46.136"/>
    <p1510:client id="{74159F7E-2F2B-4064-9A3A-3D8529134770}" v="15" dt="2025-06-25T19:06:42.361"/>
    <p1510:client id="{8881DBAE-0E0C-48E8-862C-1C90976CC11B}" v="4" dt="2025-06-25T19:14:26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60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8881DBAE-0E0C-48E8-862C-1C90976CC11B}"/>
    <pc:docChg chg="addSld delSld modSld">
      <pc:chgData name="Nina Liu" userId="2a753e1e837561a8" providerId="LiveId" clId="{8881DBAE-0E0C-48E8-862C-1C90976CC11B}" dt="2025-06-25T19:14:13.529" v="6" actId="242"/>
      <pc:docMkLst>
        <pc:docMk/>
      </pc:docMkLst>
      <pc:sldChg chg="del">
        <pc:chgData name="Nina Liu" userId="2a753e1e837561a8" providerId="LiveId" clId="{8881DBAE-0E0C-48E8-862C-1C90976CC11B}" dt="2025-06-25T19:13:50.772" v="3" actId="2696"/>
        <pc:sldMkLst>
          <pc:docMk/>
          <pc:sldMk cId="657429743" sldId="271"/>
        </pc:sldMkLst>
      </pc:sldChg>
      <pc:sldChg chg="modSp add mod">
        <pc:chgData name="Nina Liu" userId="2a753e1e837561a8" providerId="LiveId" clId="{8881DBAE-0E0C-48E8-862C-1C90976CC11B}" dt="2025-06-25T19:14:13.529" v="6" actId="242"/>
        <pc:sldMkLst>
          <pc:docMk/>
          <pc:sldMk cId="3444534" sldId="272"/>
        </pc:sldMkLst>
        <pc:spChg chg="mod">
          <ac:chgData name="Nina Liu" userId="2a753e1e837561a8" providerId="LiveId" clId="{8881DBAE-0E0C-48E8-862C-1C90976CC11B}" dt="2025-06-25T19:14:13.529" v="6" actId="242"/>
          <ac:spMkLst>
            <pc:docMk/>
            <pc:sldMk cId="3444534" sldId="272"/>
            <ac:spMk id="6" creationId="{9B3E56C6-E016-3B5C-6EA2-CC9C87952618}"/>
          </ac:spMkLst>
        </pc:spChg>
      </pc:sldChg>
      <pc:sldChg chg="add">
        <pc:chgData name="Nina Liu" userId="2a753e1e837561a8" providerId="LiveId" clId="{8881DBAE-0E0C-48E8-862C-1C90976CC11B}" dt="2025-06-25T19:13:44.659" v="1"/>
        <pc:sldMkLst>
          <pc:docMk/>
          <pc:sldMk cId="132255123" sldId="273"/>
        </pc:sldMkLst>
      </pc:sldChg>
      <pc:sldChg chg="del">
        <pc:chgData name="Nina Liu" userId="2a753e1e837561a8" providerId="LiveId" clId="{8881DBAE-0E0C-48E8-862C-1C90976CC11B}" dt="2025-06-25T19:13:48.519" v="2" actId="2696"/>
        <pc:sldMkLst>
          <pc:docMk/>
          <pc:sldMk cId="3634217873" sldId="307"/>
        </pc:sldMkLst>
      </pc:sldChg>
    </pc:docChg>
  </pc:docChgLst>
  <pc:docChgLst>
    <pc:chgData name="Nina Liu" userId="2a753e1e837561a8" providerId="LiveId" clId="{27E75E43-2391-4A9A-AFFE-638CDE9AE64E}"/>
    <pc:docChg chg="addSld delSld modSld">
      <pc:chgData name="Nina Liu" userId="2a753e1e837561a8" providerId="LiveId" clId="{27E75E43-2391-4A9A-AFFE-638CDE9AE64E}" dt="2025-06-25T19:24:38.958" v="3" actId="47"/>
      <pc:docMkLst>
        <pc:docMk/>
      </pc:docMkLst>
      <pc:sldChg chg="del">
        <pc:chgData name="Nina Liu" userId="2a753e1e837561a8" providerId="LiveId" clId="{27E75E43-2391-4A9A-AFFE-638CDE9AE64E}" dt="2025-06-25T19:24:37.494" v="2" actId="47"/>
        <pc:sldMkLst>
          <pc:docMk/>
          <pc:sldMk cId="3444534" sldId="272"/>
        </pc:sldMkLst>
      </pc:sldChg>
      <pc:sldChg chg="del">
        <pc:chgData name="Nina Liu" userId="2a753e1e837561a8" providerId="LiveId" clId="{27E75E43-2391-4A9A-AFFE-638CDE9AE64E}" dt="2025-06-25T19:24:38.958" v="3" actId="47"/>
        <pc:sldMkLst>
          <pc:docMk/>
          <pc:sldMk cId="132255123" sldId="273"/>
        </pc:sldMkLst>
      </pc:sldChg>
      <pc:sldChg chg="add">
        <pc:chgData name="Nina Liu" userId="2a753e1e837561a8" providerId="LiveId" clId="{27E75E43-2391-4A9A-AFFE-638CDE9AE64E}" dt="2025-06-25T19:24:28.319" v="0"/>
        <pc:sldMkLst>
          <pc:docMk/>
          <pc:sldMk cId="3619989872" sldId="274"/>
        </pc:sldMkLst>
      </pc:sldChg>
      <pc:sldChg chg="add">
        <pc:chgData name="Nina Liu" userId="2a753e1e837561a8" providerId="LiveId" clId="{27E75E43-2391-4A9A-AFFE-638CDE9AE64E}" dt="2025-06-25T19:24:31.121" v="1"/>
        <pc:sldMkLst>
          <pc:docMk/>
          <pc:sldMk cId="852851906" sldId="275"/>
        </pc:sldMkLst>
      </pc:sldChg>
    </pc:docChg>
  </pc:docChgLst>
  <pc:docChgLst>
    <pc:chgData name="Nina Liu" userId="2a753e1e837561a8" providerId="LiveId" clId="{1E2E3358-1E8C-4B95-B7D0-791BE9CBDB0E}"/>
    <pc:docChg chg="addSld delSld modSld">
      <pc:chgData name="Nina Liu" userId="2a753e1e837561a8" providerId="LiveId" clId="{1E2E3358-1E8C-4B95-B7D0-791BE9CBDB0E}" dt="2025-06-25T19:46:19.119" v="3" actId="1076"/>
      <pc:docMkLst>
        <pc:docMk/>
      </pc:docMkLst>
      <pc:sldChg chg="del">
        <pc:chgData name="Nina Liu" userId="2a753e1e837561a8" providerId="LiveId" clId="{1E2E3358-1E8C-4B95-B7D0-791BE9CBDB0E}" dt="2025-06-25T19:45:55.668" v="1" actId="47"/>
        <pc:sldMkLst>
          <pc:docMk/>
          <pc:sldMk cId="3619989872" sldId="274"/>
        </pc:sldMkLst>
      </pc:sldChg>
      <pc:sldChg chg="del">
        <pc:chgData name="Nina Liu" userId="2a753e1e837561a8" providerId="LiveId" clId="{1E2E3358-1E8C-4B95-B7D0-791BE9CBDB0E}" dt="2025-06-25T19:45:57.358" v="2" actId="47"/>
        <pc:sldMkLst>
          <pc:docMk/>
          <pc:sldMk cId="852851906" sldId="275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807124197" sldId="276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500746876" sldId="277"/>
        </pc:sldMkLst>
      </pc:sldChg>
      <pc:sldChg chg="modSp add mod">
        <pc:chgData name="Nina Liu" userId="2a753e1e837561a8" providerId="LiveId" clId="{1E2E3358-1E8C-4B95-B7D0-791BE9CBDB0E}" dt="2025-06-25T19:46:19.119" v="3" actId="1076"/>
        <pc:sldMkLst>
          <pc:docMk/>
          <pc:sldMk cId="1888672127" sldId="278"/>
        </pc:sldMkLst>
        <pc:spChg chg="mod">
          <ac:chgData name="Nina Liu" userId="2a753e1e837561a8" providerId="LiveId" clId="{1E2E3358-1E8C-4B95-B7D0-791BE9CBDB0E}" dt="2025-06-25T19:46:19.119" v="3" actId="1076"/>
          <ac:spMkLst>
            <pc:docMk/>
            <pc:sldMk cId="1888672127" sldId="278"/>
            <ac:spMk id="6" creationId="{42818FC7-D63A-4FFD-D643-FC3E9C46EDEB}"/>
          </ac:spMkLst>
        </pc:spChg>
      </pc:sldChg>
    </pc:docChg>
  </pc:docChgLst>
  <pc:docChgLst>
    <pc:chgData name="Nina Liu" userId="2a753e1e837561a8" providerId="LiveId" clId="{74159F7E-2F2B-4064-9A3A-3D8529134770}"/>
    <pc:docChg chg="addSld delSld modSld modMainMaster modNotesMaster">
      <pc:chgData name="Nina Liu" userId="2a753e1e837561a8" providerId="LiveId" clId="{74159F7E-2F2B-4064-9A3A-3D8529134770}" dt="2025-06-25T19:06:42.360" v="14"/>
      <pc:docMkLst>
        <pc:docMk/>
      </pc:docMkLst>
      <pc:sldChg chg="add del">
        <pc:chgData name="Nina Liu" userId="2a753e1e837561a8" providerId="LiveId" clId="{74159F7E-2F2B-4064-9A3A-3D8529134770}" dt="2025-06-25T19:06:42.360" v="14"/>
        <pc:sldMkLst>
          <pc:docMk/>
          <pc:sldMk cId="657429743" sldId="271"/>
        </pc:sldMkLst>
      </pc:sldChg>
      <pc:sldChg chg="modSp add del modNotes">
        <pc:chgData name="Nina Liu" userId="2a753e1e837561a8" providerId="LiveId" clId="{74159F7E-2F2B-4064-9A3A-3D8529134770}" dt="2025-06-25T19:06:36.210" v="11"/>
        <pc:sldMkLst>
          <pc:docMk/>
          <pc:sldMk cId="3634217873" sldId="307"/>
        </pc:sldMkLst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6" creationId="{E90A731B-3910-CDE9-EC00-423B590245F6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2050" creationId="{63F8F358-091D-0365-9A18-BF7A561B09D5}"/>
          </ac:spMkLst>
        </pc:spChg>
      </pc:sldChg>
      <pc:sldMasterChg chg="modSp modSldLayout">
        <pc:chgData name="Nina Liu" userId="2a753e1e837561a8" providerId="LiveId" clId="{74159F7E-2F2B-4064-9A3A-3D8529134770}" dt="2025-06-25T19:06:26.264" v="8"/>
        <pc:sldMasterMkLst>
          <pc:docMk/>
          <pc:sldMasterMk cId="4205070950" sldId="2147483648"/>
        </pc:sldMasterMkLst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2" creationId="{302D7B4F-DA22-91DD-52F4-3C97E2D6C9F8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3" creationId="{D645E609-C6F9-DBDB-A837-481383367F69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4" creationId="{CA229B4A-9393-A560-2182-A44321B014AB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5" creationId="{734C4387-8147-5957-D944-7A9D78C81A75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6" creationId="{7FD91098-E18D-F778-FB9F-8DAC0DCC8541}"/>
          </ac:spMkLst>
        </pc:sp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8010372" sldId="214748364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2" creationId="{E2536ACD-E7AF-2A89-DFAF-A4F631382907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3" creationId="{B075C351-2E7D-1636-C2A6-0C6909D972D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4120642855" sldId="2147483651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2" creationId="{7896A734-ED03-C880-CFD6-65D8A07DDE5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3" creationId="{630A3706-7617-1EAB-BE03-B6208EAD320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123961073" sldId="2147483652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3" creationId="{1B6746F3-0714-BF87-4B44-0E14403F8A5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4" creationId="{9C58436A-E234-3564-C72E-2201882F0544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28691829" sldId="2147483653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2" creationId="{2AD4B291-F4C1-60E4-8469-B37456E12FDD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3" creationId="{17B9F0D4-E7EA-E17D-67E0-FE20E985B4B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4" creationId="{9FCFD01B-1A28-7CAB-BC8E-A3081D4DFC3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5" creationId="{8A9872D5-C674-D766-9738-14685576B331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6" creationId="{0952291F-4D2B-C14D-EEBF-51E9DA6F5BDD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1723906177" sldId="2147483656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2" creationId="{A2F8913F-718B-FB2A-8900-C1F8FF16EC2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3" creationId="{D521A927-C421-43B2-33DD-C021CF5726F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4" creationId="{4143FBC2-E286-BCCA-6924-A6E9434EBFB0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617552584" sldId="2147483657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2" creationId="{A8955DCF-38AA-3E12-A972-7926751A88B6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3" creationId="{CBB4E9BE-2AB7-51C1-C22B-577A9D998CF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4" creationId="{1FF00C8B-8D85-DEB6-8B69-4298D30C61B8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400253065" sldId="214748365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2" creationId="{1559458A-5A23-E02F-7407-9E7EDC0F24D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3" creationId="{907AD571-B676-3678-DB9D-87C3299B12DD}"/>
            </ac:spMkLst>
          </pc:spChg>
        </pc:sldLayoutChg>
      </pc:sldMasterChg>
      <pc:sldMasterChg chg="modSp modSldLayout">
        <pc:chgData name="Nina Liu" userId="2a753e1e837561a8" providerId="LiveId" clId="{74159F7E-2F2B-4064-9A3A-3D8529134770}" dt="2025-06-25T19:06:20.196" v="6"/>
        <pc:sldMasterMkLst>
          <pc:docMk/>
          <pc:sldMasterMk cId="46938335" sldId="2147483660"/>
        </pc:sldMasterMkLst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6" creationId="{BD54C4F4-E0E0-81C0-9D2E-10C3B39D0BD1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7" creationId="{1A7EFD04-EFDF-C2C3-B173-A9D5C183B68D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8" creationId="{FE120C4D-758B-AF52-77C4-58745896CED8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9" creationId="{5821B602-CB91-5E0A-3B11-9F7632D7C68F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30" creationId="{E643F6CD-D73F-1877-9856-14C5467012E1}"/>
          </ac:spMkLst>
        </pc:spChg>
        <pc:sldLayoutChg chg="modSp">
          <pc:chgData name="Nina Liu" userId="2a753e1e837561a8" providerId="LiveId" clId="{74159F7E-2F2B-4064-9A3A-3D8529134770}" dt="2025-06-25T19:06:20.196" v="6"/>
          <pc:sldLayoutMkLst>
            <pc:docMk/>
            <pc:sldMasterMk cId="46938335" sldId="2147483660"/>
            <pc:sldLayoutMk cId="542684221" sldId="2147483661"/>
          </pc:sldLayoutMkLst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2" creationId="{00000000-0000-0000-0000-000000000000}"/>
            </ac:spMkLst>
          </pc:spChg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38EE2-B4F1-4C3D-88AA-D7864C55DA4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03A5-8938-44EE-83FF-2247CD5E95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9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7EBDB-C8DE-8BBD-19D0-72ECEE439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B313C0E-776C-3F55-D70C-904C29790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0C430C0-881C-F7C7-5612-A98838D196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DF8ABB8-4FFA-648D-7D80-4A2665467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如鹿切慕溪水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827501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F0CD0-76EE-0033-D70E-9ADB186CD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B9D62A3-5A40-4056-08B1-FEA9AA1A2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8B628A7-8381-2E0E-D201-051175CB07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CDA7B48-47BD-C05C-5A38-DCC5C9037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21.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如鹿切慕溪水</a:t>
            </a:r>
          </a:p>
        </p:txBody>
      </p:sp>
    </p:spTree>
    <p:extLst>
      <p:ext uri="{BB962C8B-B14F-4D97-AF65-F5344CB8AC3E}">
        <p14:creationId xmlns:p14="http://schemas.microsoft.com/office/powerpoint/2010/main" val="71591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B3DEA-24BF-2A2F-780D-D32407778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5DA6B85-225B-E20C-6D6A-5729A7363A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A3ABB63-3925-7702-4D92-C2C93C59A3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4F9E3DC-0D12-3DC4-7B8C-2F554440A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21.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如鹿切慕溪水</a:t>
            </a:r>
          </a:p>
        </p:txBody>
      </p:sp>
    </p:spTree>
    <p:extLst>
      <p:ext uri="{BB962C8B-B14F-4D97-AF65-F5344CB8AC3E}">
        <p14:creationId xmlns:p14="http://schemas.microsoft.com/office/powerpoint/2010/main" val="426881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36ACD-E7AF-2A89-DFAF-A4F631382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5C351-2E7D-1636-C2A6-0C6909D97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ECBA-457D-187F-D956-F176E6D1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669F-DA86-BB17-5BEF-8452812E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267E2-9EEA-9315-78E9-392888B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6C8A-7801-C5DD-69E2-D8DF5B2B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76ADC-BA42-0700-DB39-BDBD0D68F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45DEA-3988-FA53-37BC-47D6C189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1087E-B2ED-2366-4D9C-E14943EC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FE23E-771B-4859-C23F-B336CB698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09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9458A-5A23-E02F-7407-9E7EDC0F2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AD571-B676-3678-DB9D-87C3299B1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53C37-E43E-7FAD-4B80-E28DC2F8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AB5CD-F556-52FA-06A2-2E81B9CA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D8BB2-A868-ADF1-5994-88B08BCC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25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7694E-BB64-40BF-6176-0F96E62F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F459D-A2AD-79D0-46EC-57CD024A7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C7F96-BDCB-D5B1-7C28-88AE0B9D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D6D8E-B9BD-394D-AE9A-5AE9C2BD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3D72A-DDED-1F26-DCF7-55A3BC9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53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6A734-ED03-C880-CFD6-65D8A07D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A3706-7617-1EAB-BE03-B6208EAD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6BF6F-FECF-EA78-47B3-20B989BA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D5B41-7839-B9C6-E3CA-C7B9DEAF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5EC64-540E-786E-9605-B54084FD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64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3D25F-BDBF-50F8-2796-82690E46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746F3-0714-BF87-4B44-0E14403F8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8436A-E234-3564-C72E-2201882F0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1D201-3CF3-9F2D-AA0E-6F6AC934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08C30-63D0-5593-ACDF-09352CC5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DB79C-2849-9C5D-EB0A-5A4ABA9A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96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B291-F4C1-60E4-8469-B37456E1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F0D4-E7EA-E17D-67E0-FE20E985B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FD01B-1A28-7CAB-BC8E-A3081D4DF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872D5-C674-D766-9738-14685576B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52291F-4D2B-C14D-EEBF-51E9DA6F5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2E2F1-DFA5-6C9F-C1E4-D3BFA5A6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592F05-0771-01A9-FDBB-689D5DF5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95235-FA2F-A09D-228F-53A68D79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69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60872-2A5D-6CA2-CEDE-081811F1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AEB11-D0FF-873F-1D29-E506055A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65454-BD4A-9765-02F7-DA185DC6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9FB87-E082-D60F-A079-A347351A9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2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7F747-3C31-F871-1EEF-9F12E49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BABD7-D4DB-6918-1E9F-A9DBBDA7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FE233-B5E6-2D8C-A27B-B0876C94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88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8913F-718B-FB2A-8900-C1F8FF16E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1A927-C421-43B2-33DD-C021CF572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3FBC2-E286-BCCA-6924-A6E9434EB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5A457-E284-B6E0-2E88-6FD48BBA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4711-587B-DD59-7ED7-CE2A0B90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5663B-3605-16DC-2B29-7B7225F9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390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55DCF-38AA-3E12-A972-7926751A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4E9BE-2AB7-51C1-C22B-577A9D998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00C8B-8D85-DEB6-8B69-4298D30C6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8429A-C5F0-8C5A-AED8-96815C1D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DFB67-6F85-ECD6-02AB-36488C9D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3FD8D-EA1F-0C5F-A957-1D96A364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755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D7B4F-DA22-91DD-52F4-3C97E2D6C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5E609-C6F9-DBDB-A837-481383367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29B4A-9393-A560-2182-A44321B01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BF605-0430-4331-BD38-DB0825E8163B}" type="datetimeFigureOut">
              <a:rPr lang="en-CA" smtClean="0"/>
              <a:t>2025-07-23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4387-8147-5957-D944-7A9D78C81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1098-E18D-F778-FB9F-8DAC0DCC8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07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21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22A8D-859C-2E65-91A3-4C12EC9E7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26A3873-F4F3-F9DC-32AB-D50A343020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52309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A6F451-739D-4C07-A29E-2AE4059D7C39}"/>
              </a:ext>
            </a:extLst>
          </p:cNvPr>
          <p:cNvSpPr txBox="1"/>
          <p:nvPr/>
        </p:nvSpPr>
        <p:spPr>
          <a:xfrm>
            <a:off x="505420" y="1935211"/>
            <a:ext cx="8133157" cy="333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神啊， 我的心切慕祢，如鹿切慕溪水。
惟有祢是我心所愛，我渴慕來敬拜祢。祢是我的力量盾牌，我靈單單降服於祢。
惟有祢是我心所愛，我渴慕來敬拜祢。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58F9B1-8E4B-E6B9-4AB7-DD5E4BDC28F9}"/>
              </a:ext>
            </a:extLst>
          </p:cNvPr>
          <p:cNvSpPr txBox="1"/>
          <p:nvPr/>
        </p:nvSpPr>
        <p:spPr>
          <a:xfrm>
            <a:off x="4421958" y="139107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7124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0C6D-A90D-4944-F3CC-E2D5AB35E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440EE7E-6300-BA2B-7CD8-22D7FD469759}"/>
              </a:ext>
            </a:extLst>
          </p:cNvPr>
          <p:cNvSpPr txBox="1"/>
          <p:nvPr/>
        </p:nvSpPr>
        <p:spPr>
          <a:xfrm>
            <a:off x="528390" y="1760402"/>
            <a:ext cx="8615610" cy="333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祢是我好朋友是兄弟，又是我的大君王。
我愛祢超過愛任何人，更超過世上萬物。
祢是我的力量盾牌，我靈單單降服於祢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惟有祢是我心所愛，我渴慕來敬拜祢。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1277B74-5236-4262-8BDF-EBB305446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03225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556C4F-7088-528C-F096-48B46E66A4F8}"/>
              </a:ext>
            </a:extLst>
          </p:cNvPr>
          <p:cNvSpPr txBox="1"/>
          <p:nvPr/>
        </p:nvSpPr>
        <p:spPr>
          <a:xfrm>
            <a:off x="4421959" y="103605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0074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6AF09-D83A-5822-36B0-57296BBCB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2818FC7-D63A-4FFD-D643-FC3E9C46EDEB}"/>
              </a:ext>
            </a:extLst>
          </p:cNvPr>
          <p:cNvSpPr txBox="1"/>
          <p:nvPr/>
        </p:nvSpPr>
        <p:spPr>
          <a:xfrm>
            <a:off x="485526" y="1641150"/>
            <a:ext cx="8172945" cy="333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我要祢勝過世上金銀，只有祢能滿我心。
唯有祢賜我真實喜樂，祢是我眼中瞳仁。
祢是我的力量盾牌，我靈單單降服於祢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惟有祢是我心所愛，我渴慕來敬拜祢。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988DF09-C154-7CF5-F941-A8A01C44A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74651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13F0CC-6757-5603-5391-D801BFAE22EC}"/>
              </a:ext>
            </a:extLst>
          </p:cNvPr>
          <p:cNvSpPr txBox="1"/>
          <p:nvPr/>
        </p:nvSpPr>
        <p:spPr>
          <a:xfrm>
            <a:off x="4421958" y="9131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8867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225</Words>
  <Application>Microsoft Office PowerPoint</Application>
  <PresentationFormat>如螢幕大小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KaiTi</vt:lpstr>
      <vt:lpstr>STKaiti</vt:lpstr>
      <vt:lpstr>Aptos</vt:lpstr>
      <vt:lpstr>Aptos Display</vt:lpstr>
      <vt:lpstr>Arial</vt:lpstr>
      <vt:lpstr>Times New Roman</vt:lpstr>
      <vt:lpstr>Office Theme</vt:lpstr>
      <vt:lpstr>預設簡報設計</vt:lpstr>
      <vt:lpstr>【列平詩選 第21首】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Ng, Wai [PHSA]</cp:lastModifiedBy>
  <cp:revision>3</cp:revision>
  <dcterms:created xsi:type="dcterms:W3CDTF">2025-06-25T19:05:14Z</dcterms:created>
  <dcterms:modified xsi:type="dcterms:W3CDTF">2025-07-24T06:30:39Z</dcterms:modified>
</cp:coreProperties>
</file>