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4"/>
  </p:notesMasterIdLst>
  <p:sldIdLst>
    <p:sldId id="290" r:id="rId2"/>
    <p:sldId id="291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694F5E-9AFA-4290-85F6-ED6B207EE560}" v="1" dt="2025-06-25T21:47:31.527"/>
    <p1510:client id="{90CC1C15-5718-4CFA-AE16-4EDA37E1371F}" v="1" dt="2025-06-25T21:16:11.4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53"/>
  </p:normalViewPr>
  <p:slideViewPr>
    <p:cSldViewPr snapToGrid="0">
      <p:cViewPr varScale="1">
        <p:scale>
          <a:sx n="68" d="100"/>
          <a:sy n="68" d="100"/>
        </p:scale>
        <p:origin x="15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Liu" userId="2a753e1e837561a8" providerId="LiveId" clId="{90CC1C15-5718-4CFA-AE16-4EDA37E1371F}"/>
    <pc:docChg chg="addSld delSld modSld delMainMaster">
      <pc:chgData name="Nina Liu" userId="2a753e1e837561a8" providerId="LiveId" clId="{90CC1C15-5718-4CFA-AE16-4EDA37E1371F}" dt="2025-06-25T21:16:14.622" v="2" actId="47"/>
      <pc:docMkLst>
        <pc:docMk/>
      </pc:docMkLst>
      <pc:sldChg chg="del">
        <pc:chgData name="Nina Liu" userId="2a753e1e837561a8" providerId="LiveId" clId="{90CC1C15-5718-4CFA-AE16-4EDA37E1371F}" dt="2025-06-25T21:16:13.250" v="1" actId="47"/>
        <pc:sldMkLst>
          <pc:docMk/>
          <pc:sldMk cId="830149078" sldId="286"/>
        </pc:sldMkLst>
      </pc:sldChg>
      <pc:sldChg chg="del">
        <pc:chgData name="Nina Liu" userId="2a753e1e837561a8" providerId="LiveId" clId="{90CC1C15-5718-4CFA-AE16-4EDA37E1371F}" dt="2025-06-25T21:16:14.622" v="2" actId="47"/>
        <pc:sldMkLst>
          <pc:docMk/>
          <pc:sldMk cId="288179275" sldId="287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3551510131" sldId="288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1073247823" sldId="289"/>
        </pc:sldMkLst>
      </pc:sldChg>
      <pc:sldMasterChg chg="del delSldLayout">
        <pc:chgData name="Nina Liu" userId="2a753e1e837561a8" providerId="LiveId" clId="{90CC1C15-5718-4CFA-AE16-4EDA37E1371F}" dt="2025-06-25T21:16:14.622" v="2" actId="47"/>
        <pc:sldMasterMkLst>
          <pc:docMk/>
          <pc:sldMasterMk cId="481811437" sldId="2147483660"/>
        </pc:sldMasterMkLst>
        <pc:sldLayoutChg chg="del">
          <pc:chgData name="Nina Liu" userId="2a753e1e837561a8" providerId="LiveId" clId="{90CC1C15-5718-4CFA-AE16-4EDA37E1371F}" dt="2025-06-25T21:16:14.622" v="2" actId="47"/>
          <pc:sldLayoutMkLst>
            <pc:docMk/>
            <pc:sldMasterMk cId="481811437" sldId="2147483660"/>
            <pc:sldLayoutMk cId="1396224554" sldId="2147483661"/>
          </pc:sldLayoutMkLst>
        </pc:sldLayoutChg>
      </pc:sldMasterChg>
    </pc:docChg>
  </pc:docChgLst>
  <pc:docChgLst>
    <pc:chgData name="Nina Liu" userId="2a753e1e837561a8" providerId="LiveId" clId="{01694F5E-9AFA-4290-85F6-ED6B207EE560}"/>
    <pc:docChg chg="addSld delSld modSld">
      <pc:chgData name="Nina Liu" userId="2a753e1e837561a8" providerId="LiveId" clId="{01694F5E-9AFA-4290-85F6-ED6B207EE560}" dt="2025-06-25T21:48:00.353" v="6" actId="1076"/>
      <pc:docMkLst>
        <pc:docMk/>
      </pc:docMkLst>
      <pc:sldChg chg="del">
        <pc:chgData name="Nina Liu" userId="2a753e1e837561a8" providerId="LiveId" clId="{01694F5E-9AFA-4290-85F6-ED6B207EE560}" dt="2025-06-25T21:47:33.043" v="1" actId="47"/>
        <pc:sldMkLst>
          <pc:docMk/>
          <pc:sldMk cId="3551510131" sldId="288"/>
        </pc:sldMkLst>
      </pc:sldChg>
      <pc:sldChg chg="del">
        <pc:chgData name="Nina Liu" userId="2a753e1e837561a8" providerId="LiveId" clId="{01694F5E-9AFA-4290-85F6-ED6B207EE560}" dt="2025-06-25T21:47:34.380" v="2" actId="47"/>
        <pc:sldMkLst>
          <pc:docMk/>
          <pc:sldMk cId="1073247823" sldId="289"/>
        </pc:sldMkLst>
      </pc:sldChg>
      <pc:sldChg chg="add">
        <pc:chgData name="Nina Liu" userId="2a753e1e837561a8" providerId="LiveId" clId="{01694F5E-9AFA-4290-85F6-ED6B207EE560}" dt="2025-06-25T21:47:31.524" v="0"/>
        <pc:sldMkLst>
          <pc:docMk/>
          <pc:sldMk cId="3744994351" sldId="290"/>
        </pc:sldMkLst>
      </pc:sldChg>
      <pc:sldChg chg="modSp add mod">
        <pc:chgData name="Nina Liu" userId="2a753e1e837561a8" providerId="LiveId" clId="{01694F5E-9AFA-4290-85F6-ED6B207EE560}" dt="2025-06-25T21:48:00.353" v="6" actId="1076"/>
        <pc:sldMkLst>
          <pc:docMk/>
          <pc:sldMk cId="3785791122" sldId="291"/>
        </pc:sldMkLst>
        <pc:spChg chg="mod">
          <ac:chgData name="Nina Liu" userId="2a753e1e837561a8" providerId="LiveId" clId="{01694F5E-9AFA-4290-85F6-ED6B207EE560}" dt="2025-06-25T21:48:00.353" v="6" actId="1076"/>
          <ac:spMkLst>
            <pc:docMk/>
            <pc:sldMk cId="3785791122" sldId="291"/>
            <ac:spMk id="6" creationId="{FE11FD0C-C496-4ED9-D697-1A66203B023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F436D-4922-EE49-A2ED-A0FFE585D0A0}" type="datetimeFigureOut">
              <a:rPr kumimoji="1" lang="zh-CN" altLang="en-US" smtClean="0"/>
              <a:t>2025/6/27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30E31-8C7A-7942-A1CE-F96D01D966E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84599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D5F2E-D7B3-945F-CCD3-F93E285A9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EDB3FE9-3D60-85F6-F575-75595C461A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4112203-92FA-5401-5AC6-28BF850CBA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A1179B59-C077-CDD8-20C6-1B259B0805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27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吸引我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主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249204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D896C-0B20-D847-9DAF-E88B6B095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61DB331D-8E85-03D8-B457-D8B7D78881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09954D1-2895-1C4D-6340-E92AB85E6F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31B46B8C-9094-2ABA-F00D-D435C7AD76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27.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吸引我，主</a:t>
            </a:r>
          </a:p>
        </p:txBody>
      </p:sp>
    </p:spTree>
    <p:extLst>
      <p:ext uri="{BB962C8B-B14F-4D97-AF65-F5344CB8AC3E}">
        <p14:creationId xmlns:p14="http://schemas.microsoft.com/office/powerpoint/2010/main" val="533221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84" indent="0" algn="ctr">
              <a:buNone/>
              <a:defRPr/>
            </a:lvl2pPr>
            <a:lvl3pPr marL="685766" indent="0" algn="ctr">
              <a:buNone/>
              <a:defRPr/>
            </a:lvl3pPr>
            <a:lvl4pPr marL="1028649" indent="0" algn="ctr">
              <a:buNone/>
              <a:defRPr/>
            </a:lvl4pPr>
            <a:lvl5pPr marL="1371532" indent="0" algn="ctr">
              <a:buNone/>
              <a:defRPr/>
            </a:lvl5pPr>
            <a:lvl6pPr marL="1714415" indent="0" algn="ctr">
              <a:buNone/>
              <a:defRPr/>
            </a:lvl6pPr>
            <a:lvl7pPr marL="2057297" indent="0" algn="ctr">
              <a:buNone/>
              <a:defRPr/>
            </a:lvl7pPr>
            <a:lvl8pPr marL="2400180" indent="0" algn="ctr">
              <a:buNone/>
              <a:defRPr/>
            </a:lvl8pPr>
            <a:lvl9pPr marL="2743064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66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367985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84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49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3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2" indent="-257162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07" indent="-171442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090" indent="-171442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2974" indent="-171442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856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39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22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05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A61AF-372D-7C12-38E3-E213265DD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1C5C6C3-EC8E-7283-D305-7FC156F9C5E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50" y="673799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【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列平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詩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選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 第</a:t>
            </a:r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27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首</a:t>
            </a:r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97B21D-EEEA-B083-AC6C-CFC51E92AA34}"/>
              </a:ext>
            </a:extLst>
          </p:cNvPr>
          <p:cNvSpPr txBox="1"/>
          <p:nvPr/>
        </p:nvSpPr>
        <p:spPr>
          <a:xfrm>
            <a:off x="277318" y="1819706"/>
            <a:ext cx="8589364" cy="369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吸引我來到，主祢那裏去， 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求聖靈充滿我，使我能讚美祢，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打開我雙眼，看榮耀中的祢， 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使我以心靈和誠實敬拜祢。</a:t>
            </a:r>
          </a:p>
        </p:txBody>
      </p:sp>
    </p:spTree>
    <p:extLst>
      <p:ext uri="{BB962C8B-B14F-4D97-AF65-F5344CB8AC3E}">
        <p14:creationId xmlns:p14="http://schemas.microsoft.com/office/powerpoint/2010/main" val="3744994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71207-5893-F96F-6F86-9A469D0C2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E11FD0C-C496-4ED9-D697-1A66203B0233}"/>
              </a:ext>
            </a:extLst>
          </p:cNvPr>
          <p:cNvSpPr txBox="1"/>
          <p:nvPr/>
        </p:nvSpPr>
        <p:spPr>
          <a:xfrm>
            <a:off x="558498" y="1335856"/>
            <a:ext cx="8252086" cy="4621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耶穌復活的主，榮耀萬王之王， 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高舉神羔羊，和平之君。</a:t>
            </a:r>
            <a:endParaRPr kumimoji="0" lang="en-CA" altLang="zh-TW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耶穌復活的主，榮耀萬王之王， 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高舉神羔羊，和平之君。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2DBDDA79-F3BD-B145-2474-2FBD54DF5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46079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3785791122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131</Words>
  <Application>Microsoft Office PowerPoint</Application>
  <PresentationFormat>On-screen Show (4:3)</PresentationFormat>
  <Paragraphs>14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等线</vt:lpstr>
      <vt:lpstr>KaiTi</vt:lpstr>
      <vt:lpstr>STKaiti</vt:lpstr>
      <vt:lpstr>Aptos</vt:lpstr>
      <vt:lpstr>Times New Roman</vt:lpstr>
      <vt:lpstr>1_預設簡報設計</vt:lpstr>
      <vt:lpstr>【列平詩選 第27首】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Nina Liu</dc:creator>
  <cp:lastModifiedBy>Nina Liu</cp:lastModifiedBy>
  <cp:revision>2</cp:revision>
  <dcterms:created xsi:type="dcterms:W3CDTF">2025-06-25T03:06:14Z</dcterms:created>
  <dcterms:modified xsi:type="dcterms:W3CDTF">2025-06-27T21:45:09Z</dcterms:modified>
</cp:coreProperties>
</file>