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"/>
  </p:notesMasterIdLst>
  <p:sldIdLst>
    <p:sldId id="303" r:id="rId2"/>
    <p:sldId id="304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94F5E-9AFA-4290-85F6-ED6B207EE560}" v="1" dt="2025-06-25T21:47:31.527"/>
    <p1510:client id="{38B339AD-4342-4B5A-A2C0-6772EDCA6D29}" v="1" dt="2025-06-25T22:33:54.007"/>
    <p1510:client id="{556BE056-6C2E-45FB-BA4A-D6A04967B3C8}" v="1" dt="2025-06-25T22:01:06.786"/>
    <p1510:client id="{89DFF952-8B30-48DA-8FEB-9867F590475A}" v="1" dt="2025-06-25T22:42:35.552"/>
    <p1510:client id="{90CC1C15-5718-4CFA-AE16-4EDA37E1371F}" v="1" dt="2025-06-25T21:16:11.483"/>
    <p1510:client id="{EC03D50E-F71F-4CD0-8C38-0828EBE1B332}" v="1" dt="2025-06-25T22:45:57.678"/>
    <p1510:client id="{F50FA8A4-1F7B-4B64-A679-1EA92B82A49A}" v="1" dt="2025-06-25T22:19:08.0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53"/>
  </p:normalViewPr>
  <p:slideViewPr>
    <p:cSldViewPr snapToGrid="0">
      <p:cViewPr varScale="1">
        <p:scale>
          <a:sx n="66" d="100"/>
          <a:sy n="66" d="100"/>
        </p:scale>
        <p:origin x="128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90CC1C15-5718-4CFA-AE16-4EDA37E1371F}"/>
    <pc:docChg chg="addSld delSld modSld delMainMaster">
      <pc:chgData name="Nina Liu" userId="2a753e1e837561a8" providerId="LiveId" clId="{90CC1C15-5718-4CFA-AE16-4EDA37E1371F}" dt="2025-06-25T21:16:14.622" v="2" actId="47"/>
      <pc:docMkLst>
        <pc:docMk/>
      </pc:docMkLst>
      <pc:sldChg chg="del">
        <pc:chgData name="Nina Liu" userId="2a753e1e837561a8" providerId="LiveId" clId="{90CC1C15-5718-4CFA-AE16-4EDA37E1371F}" dt="2025-06-25T21:16:13.250" v="1" actId="47"/>
        <pc:sldMkLst>
          <pc:docMk/>
          <pc:sldMk cId="830149078" sldId="286"/>
        </pc:sldMkLst>
      </pc:sldChg>
      <pc:sldChg chg="del">
        <pc:chgData name="Nina Liu" userId="2a753e1e837561a8" providerId="LiveId" clId="{90CC1C15-5718-4CFA-AE16-4EDA37E1371F}" dt="2025-06-25T21:16:14.622" v="2" actId="47"/>
        <pc:sldMkLst>
          <pc:docMk/>
          <pc:sldMk cId="288179275" sldId="287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3551510131" sldId="288"/>
        </pc:sldMkLst>
      </pc:sldChg>
      <pc:sldChg chg="add">
        <pc:chgData name="Nina Liu" userId="2a753e1e837561a8" providerId="LiveId" clId="{90CC1C15-5718-4CFA-AE16-4EDA37E1371F}" dt="2025-06-25T21:16:11.478" v="0"/>
        <pc:sldMkLst>
          <pc:docMk/>
          <pc:sldMk cId="1073247823" sldId="289"/>
        </pc:sldMkLst>
      </pc:sldChg>
      <pc:sldMasterChg chg="del delSldLayout">
        <pc:chgData name="Nina Liu" userId="2a753e1e837561a8" providerId="LiveId" clId="{90CC1C15-5718-4CFA-AE16-4EDA37E1371F}" dt="2025-06-25T21:16:14.622" v="2" actId="47"/>
        <pc:sldMasterMkLst>
          <pc:docMk/>
          <pc:sldMasterMk cId="481811437" sldId="2147483660"/>
        </pc:sldMasterMkLst>
        <pc:sldLayoutChg chg="del">
          <pc:chgData name="Nina Liu" userId="2a753e1e837561a8" providerId="LiveId" clId="{90CC1C15-5718-4CFA-AE16-4EDA37E1371F}" dt="2025-06-25T21:16:14.622" v="2" actId="47"/>
          <pc:sldLayoutMkLst>
            <pc:docMk/>
            <pc:sldMasterMk cId="481811437" sldId="2147483660"/>
            <pc:sldLayoutMk cId="1396224554" sldId="2147483661"/>
          </pc:sldLayoutMkLst>
        </pc:sldLayoutChg>
      </pc:sldMasterChg>
    </pc:docChg>
  </pc:docChgLst>
  <pc:docChgLst>
    <pc:chgData name="Nina Liu" userId="2a753e1e837561a8" providerId="LiveId" clId="{89DFF952-8B30-48DA-8FEB-9867F590475A}"/>
    <pc:docChg chg="addSld delSld modSld">
      <pc:chgData name="Nina Liu" userId="2a753e1e837561a8" providerId="LiveId" clId="{89DFF952-8B30-48DA-8FEB-9867F590475A}" dt="2025-06-25T22:42:38.863" v="3" actId="47"/>
      <pc:docMkLst>
        <pc:docMk/>
      </pc:docMkLst>
      <pc:sldChg chg="del">
        <pc:chgData name="Nina Liu" userId="2a753e1e837561a8" providerId="LiveId" clId="{89DFF952-8B30-48DA-8FEB-9867F590475A}" dt="2025-06-25T22:42:37.812" v="1" actId="47"/>
        <pc:sldMkLst>
          <pc:docMk/>
          <pc:sldMk cId="1823305165" sldId="297"/>
        </pc:sldMkLst>
      </pc:sldChg>
      <pc:sldChg chg="del">
        <pc:chgData name="Nina Liu" userId="2a753e1e837561a8" providerId="LiveId" clId="{89DFF952-8B30-48DA-8FEB-9867F590475A}" dt="2025-06-25T22:42:38.366" v="2" actId="47"/>
        <pc:sldMkLst>
          <pc:docMk/>
          <pc:sldMk cId="1636764258" sldId="298"/>
        </pc:sldMkLst>
      </pc:sldChg>
      <pc:sldChg chg="del">
        <pc:chgData name="Nina Liu" userId="2a753e1e837561a8" providerId="LiveId" clId="{89DFF952-8B30-48DA-8FEB-9867F590475A}" dt="2025-06-25T22:42:38.863" v="3" actId="47"/>
        <pc:sldMkLst>
          <pc:docMk/>
          <pc:sldMk cId="976804684" sldId="299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1192218120" sldId="300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1436693930" sldId="301"/>
        </pc:sldMkLst>
      </pc:sldChg>
      <pc:sldChg chg="add">
        <pc:chgData name="Nina Liu" userId="2a753e1e837561a8" providerId="LiveId" clId="{89DFF952-8B30-48DA-8FEB-9867F590475A}" dt="2025-06-25T22:42:35.546" v="0"/>
        <pc:sldMkLst>
          <pc:docMk/>
          <pc:sldMk cId="3317922903" sldId="302"/>
        </pc:sldMkLst>
      </pc:sldChg>
    </pc:docChg>
  </pc:docChgLst>
  <pc:docChgLst>
    <pc:chgData name="Nina Liu" userId="2a753e1e837561a8" providerId="LiveId" clId="{EC03D50E-F71F-4CD0-8C38-0828EBE1B332}"/>
    <pc:docChg chg="addSld delSld modSld">
      <pc:chgData name="Nina Liu" userId="2a753e1e837561a8" providerId="LiveId" clId="{EC03D50E-F71F-4CD0-8C38-0828EBE1B332}" dt="2025-06-25T22:46:06.225" v="3" actId="47"/>
      <pc:docMkLst>
        <pc:docMk/>
      </pc:docMkLst>
      <pc:sldChg chg="del">
        <pc:chgData name="Nina Liu" userId="2a753e1e837561a8" providerId="LiveId" clId="{EC03D50E-F71F-4CD0-8C38-0828EBE1B332}" dt="2025-06-25T22:46:04.171" v="1" actId="47"/>
        <pc:sldMkLst>
          <pc:docMk/>
          <pc:sldMk cId="1192218120" sldId="300"/>
        </pc:sldMkLst>
      </pc:sldChg>
      <pc:sldChg chg="del">
        <pc:chgData name="Nina Liu" userId="2a753e1e837561a8" providerId="LiveId" clId="{EC03D50E-F71F-4CD0-8C38-0828EBE1B332}" dt="2025-06-25T22:46:04.903" v="2" actId="47"/>
        <pc:sldMkLst>
          <pc:docMk/>
          <pc:sldMk cId="1436693930" sldId="301"/>
        </pc:sldMkLst>
      </pc:sldChg>
      <pc:sldChg chg="del">
        <pc:chgData name="Nina Liu" userId="2a753e1e837561a8" providerId="LiveId" clId="{EC03D50E-F71F-4CD0-8C38-0828EBE1B332}" dt="2025-06-25T22:46:06.225" v="3" actId="47"/>
        <pc:sldMkLst>
          <pc:docMk/>
          <pc:sldMk cId="3317922903" sldId="302"/>
        </pc:sldMkLst>
      </pc:sldChg>
      <pc:sldChg chg="add">
        <pc:chgData name="Nina Liu" userId="2a753e1e837561a8" providerId="LiveId" clId="{EC03D50E-F71F-4CD0-8C38-0828EBE1B332}" dt="2025-06-25T22:45:57.676" v="0"/>
        <pc:sldMkLst>
          <pc:docMk/>
          <pc:sldMk cId="2870591007" sldId="303"/>
        </pc:sldMkLst>
      </pc:sldChg>
      <pc:sldChg chg="add">
        <pc:chgData name="Nina Liu" userId="2a753e1e837561a8" providerId="LiveId" clId="{EC03D50E-F71F-4CD0-8C38-0828EBE1B332}" dt="2025-06-25T22:45:57.676" v="0"/>
        <pc:sldMkLst>
          <pc:docMk/>
          <pc:sldMk cId="3163941406" sldId="304"/>
        </pc:sldMkLst>
      </pc:sldChg>
    </pc:docChg>
  </pc:docChgLst>
  <pc:docChgLst>
    <pc:chgData name="Nina Liu" userId="2a753e1e837561a8" providerId="LiveId" clId="{556BE056-6C2E-45FB-BA4A-D6A04967B3C8}"/>
    <pc:docChg chg="addSld delSld modSld">
      <pc:chgData name="Nina Liu" userId="2a753e1e837561a8" providerId="LiveId" clId="{556BE056-6C2E-45FB-BA4A-D6A04967B3C8}" dt="2025-06-25T22:01:10.605" v="2" actId="47"/>
      <pc:docMkLst>
        <pc:docMk/>
      </pc:docMkLst>
      <pc:sldChg chg="del">
        <pc:chgData name="Nina Liu" userId="2a753e1e837561a8" providerId="LiveId" clId="{556BE056-6C2E-45FB-BA4A-D6A04967B3C8}" dt="2025-06-25T22:01:09.169" v="1" actId="47"/>
        <pc:sldMkLst>
          <pc:docMk/>
          <pc:sldMk cId="3744994351" sldId="290"/>
        </pc:sldMkLst>
      </pc:sldChg>
      <pc:sldChg chg="del">
        <pc:chgData name="Nina Liu" userId="2a753e1e837561a8" providerId="LiveId" clId="{556BE056-6C2E-45FB-BA4A-D6A04967B3C8}" dt="2025-06-25T22:01:10.605" v="2" actId="47"/>
        <pc:sldMkLst>
          <pc:docMk/>
          <pc:sldMk cId="3785791122" sldId="291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57471443" sldId="292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292888435" sldId="293"/>
        </pc:sldMkLst>
      </pc:sldChg>
      <pc:sldChg chg="add">
        <pc:chgData name="Nina Liu" userId="2a753e1e837561a8" providerId="LiveId" clId="{556BE056-6C2E-45FB-BA4A-D6A04967B3C8}" dt="2025-06-25T22:01:06.780" v="0"/>
        <pc:sldMkLst>
          <pc:docMk/>
          <pc:sldMk cId="1336012059" sldId="294"/>
        </pc:sldMkLst>
      </pc:sldChg>
    </pc:docChg>
  </pc:docChgLst>
  <pc:docChgLst>
    <pc:chgData name="Nina Liu" userId="2a753e1e837561a8" providerId="LiveId" clId="{01694F5E-9AFA-4290-85F6-ED6B207EE560}"/>
    <pc:docChg chg="addSld delSld modSld">
      <pc:chgData name="Nina Liu" userId="2a753e1e837561a8" providerId="LiveId" clId="{01694F5E-9AFA-4290-85F6-ED6B207EE560}" dt="2025-06-25T21:48:00.353" v="6" actId="1076"/>
      <pc:docMkLst>
        <pc:docMk/>
      </pc:docMkLst>
      <pc:sldChg chg="del">
        <pc:chgData name="Nina Liu" userId="2a753e1e837561a8" providerId="LiveId" clId="{01694F5E-9AFA-4290-85F6-ED6B207EE560}" dt="2025-06-25T21:47:33.043" v="1" actId="47"/>
        <pc:sldMkLst>
          <pc:docMk/>
          <pc:sldMk cId="3551510131" sldId="288"/>
        </pc:sldMkLst>
      </pc:sldChg>
      <pc:sldChg chg="del">
        <pc:chgData name="Nina Liu" userId="2a753e1e837561a8" providerId="LiveId" clId="{01694F5E-9AFA-4290-85F6-ED6B207EE560}" dt="2025-06-25T21:47:34.380" v="2" actId="47"/>
        <pc:sldMkLst>
          <pc:docMk/>
          <pc:sldMk cId="1073247823" sldId="289"/>
        </pc:sldMkLst>
      </pc:sldChg>
      <pc:sldChg chg="add">
        <pc:chgData name="Nina Liu" userId="2a753e1e837561a8" providerId="LiveId" clId="{01694F5E-9AFA-4290-85F6-ED6B207EE560}" dt="2025-06-25T21:47:31.524" v="0"/>
        <pc:sldMkLst>
          <pc:docMk/>
          <pc:sldMk cId="3744994351" sldId="290"/>
        </pc:sldMkLst>
      </pc:sldChg>
      <pc:sldChg chg="modSp add mod">
        <pc:chgData name="Nina Liu" userId="2a753e1e837561a8" providerId="LiveId" clId="{01694F5E-9AFA-4290-85F6-ED6B207EE560}" dt="2025-06-25T21:48:00.353" v="6" actId="1076"/>
        <pc:sldMkLst>
          <pc:docMk/>
          <pc:sldMk cId="3785791122" sldId="291"/>
        </pc:sldMkLst>
        <pc:spChg chg="mod">
          <ac:chgData name="Nina Liu" userId="2a753e1e837561a8" providerId="LiveId" clId="{01694F5E-9AFA-4290-85F6-ED6B207EE560}" dt="2025-06-25T21:48:00.353" v="6" actId="1076"/>
          <ac:spMkLst>
            <pc:docMk/>
            <pc:sldMk cId="3785791122" sldId="291"/>
            <ac:spMk id="6" creationId="{FE11FD0C-C496-4ED9-D697-1A66203B0233}"/>
          </ac:spMkLst>
        </pc:spChg>
      </pc:sldChg>
    </pc:docChg>
  </pc:docChgLst>
  <pc:docChgLst>
    <pc:chgData name="Nina Liu" userId="2a753e1e837561a8" providerId="LiveId" clId="{38B339AD-4342-4B5A-A2C0-6772EDCA6D29}"/>
    <pc:docChg chg="addSld delSld modSld">
      <pc:chgData name="Nina Liu" userId="2a753e1e837561a8" providerId="LiveId" clId="{38B339AD-4342-4B5A-A2C0-6772EDCA6D29}" dt="2025-06-25T22:33:57.246" v="3" actId="47"/>
      <pc:docMkLst>
        <pc:docMk/>
      </pc:docMkLst>
      <pc:sldChg chg="del">
        <pc:chgData name="Nina Liu" userId="2a753e1e837561a8" providerId="LiveId" clId="{38B339AD-4342-4B5A-A2C0-6772EDCA6D29}" dt="2025-06-25T22:33:56.065" v="1" actId="47"/>
        <pc:sldMkLst>
          <pc:docMk/>
          <pc:sldMk cId="1052000647" sldId="295"/>
        </pc:sldMkLst>
      </pc:sldChg>
      <pc:sldChg chg="del">
        <pc:chgData name="Nina Liu" userId="2a753e1e837561a8" providerId="LiveId" clId="{38B339AD-4342-4B5A-A2C0-6772EDCA6D29}" dt="2025-06-25T22:33:56.709" v="2" actId="47"/>
        <pc:sldMkLst>
          <pc:docMk/>
          <pc:sldMk cId="2697267129" sldId="296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823305165" sldId="297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1636764258" sldId="298"/>
        </pc:sldMkLst>
      </pc:sldChg>
      <pc:sldChg chg="add">
        <pc:chgData name="Nina Liu" userId="2a753e1e837561a8" providerId="LiveId" clId="{38B339AD-4342-4B5A-A2C0-6772EDCA6D29}" dt="2025-06-25T22:33:54.004" v="0"/>
        <pc:sldMkLst>
          <pc:docMk/>
          <pc:sldMk cId="976804684" sldId="299"/>
        </pc:sldMkLst>
      </pc:sldChg>
      <pc:sldChg chg="del">
        <pc:chgData name="Nina Liu" userId="2a753e1e837561a8" providerId="LiveId" clId="{38B339AD-4342-4B5A-A2C0-6772EDCA6D29}" dt="2025-06-25T22:33:57.246" v="3" actId="47"/>
        <pc:sldMkLst>
          <pc:docMk/>
          <pc:sldMk cId="1095621853" sldId="312"/>
        </pc:sldMkLst>
      </pc:sldChg>
    </pc:docChg>
  </pc:docChgLst>
  <pc:docChgLst>
    <pc:chgData name="Nina Liu" userId="2a753e1e837561a8" providerId="LiveId" clId="{F50FA8A4-1F7B-4B64-A679-1EA92B82A49A}"/>
    <pc:docChg chg="addSld delSld modSld">
      <pc:chgData name="Nina Liu" userId="2a753e1e837561a8" providerId="LiveId" clId="{F50FA8A4-1F7B-4B64-A679-1EA92B82A49A}" dt="2025-06-25T22:19:11.565" v="3" actId="47"/>
      <pc:docMkLst>
        <pc:docMk/>
      </pc:docMkLst>
      <pc:sldChg chg="del">
        <pc:chgData name="Nina Liu" userId="2a753e1e837561a8" providerId="LiveId" clId="{F50FA8A4-1F7B-4B64-A679-1EA92B82A49A}" dt="2025-06-25T22:19:10.574" v="1" actId="47"/>
        <pc:sldMkLst>
          <pc:docMk/>
          <pc:sldMk cId="1357471443" sldId="292"/>
        </pc:sldMkLst>
      </pc:sldChg>
      <pc:sldChg chg="del">
        <pc:chgData name="Nina Liu" userId="2a753e1e837561a8" providerId="LiveId" clId="{F50FA8A4-1F7B-4B64-A679-1EA92B82A49A}" dt="2025-06-25T22:19:11.174" v="2" actId="47"/>
        <pc:sldMkLst>
          <pc:docMk/>
          <pc:sldMk cId="1292888435" sldId="293"/>
        </pc:sldMkLst>
      </pc:sldChg>
      <pc:sldChg chg="del">
        <pc:chgData name="Nina Liu" userId="2a753e1e837561a8" providerId="LiveId" clId="{F50FA8A4-1F7B-4B64-A679-1EA92B82A49A}" dt="2025-06-25T22:19:11.565" v="3" actId="47"/>
        <pc:sldMkLst>
          <pc:docMk/>
          <pc:sldMk cId="1336012059" sldId="294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52000647" sldId="295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2697267129" sldId="296"/>
        </pc:sldMkLst>
      </pc:sldChg>
      <pc:sldChg chg="add">
        <pc:chgData name="Nina Liu" userId="2a753e1e837561a8" providerId="LiveId" clId="{F50FA8A4-1F7B-4B64-A679-1EA92B82A49A}" dt="2025-06-25T22:19:07.998" v="0"/>
        <pc:sldMkLst>
          <pc:docMk/>
          <pc:sldMk cId="1095621853" sldId="31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436D-4922-EE49-A2ED-A0FFE585D0A0}" type="datetimeFigureOut">
              <a:rPr kumimoji="1" lang="zh-CN" altLang="en-US" smtClean="0"/>
              <a:t>2025/7/9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830E31-8C7A-7942-A1CE-F96D01D966E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84599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C68FD61-056F-66E1-6AC1-C03CC74BBA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AF071D3B-6313-5151-44BB-012718A8F0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EB684AE1-6A27-79F6-CE97-7EFD7D028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33D993BC-5C3F-6E64-2C4D-55AA3218CB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32.</a:t>
            </a:r>
            <a:r>
              <a:rPr lang="zh-CN" altLang="en-US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因祂活著</a:t>
            </a:r>
          </a:p>
        </p:txBody>
      </p:sp>
    </p:spTree>
    <p:extLst>
      <p:ext uri="{BB962C8B-B14F-4D97-AF65-F5344CB8AC3E}">
        <p14:creationId xmlns:p14="http://schemas.microsoft.com/office/powerpoint/2010/main" val="1339682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9DCFD4-6DE0-8B9A-8F1F-61E69AB0C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xmlns="" id="{1D670D8B-4FF9-101C-9266-0305DFABB0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xmlns="" id="{0B4BA9A6-1B1B-58C5-6F92-45CB59FF71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xmlns="" id="{F9226345-8A9A-F9DD-917B-0B7FF30542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32.</a:t>
            </a:r>
            <a:r>
              <a:rPr lang="zh-CN" altLang="en-US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因祂活著</a:t>
            </a:r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939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6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5367985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BB0F659-D94A-87A9-00E9-995EC2E18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EA77862C-9ECB-5B33-6436-6F5B3783629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14475" y="723122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32</a:t>
            </a:r>
            <a:r>
              <a:rPr lang="zh-TW" altLang="en-US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32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8C80B7C-B8DD-20F4-A4E7-F812E0F8E110}"/>
              </a:ext>
            </a:extLst>
          </p:cNvPr>
          <p:cNvSpPr txBox="1"/>
          <p:nvPr/>
        </p:nvSpPr>
        <p:spPr>
          <a:xfrm>
            <a:off x="277318" y="1959009"/>
            <a:ext cx="8589364" cy="369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神遣愛子被稱為耶穌，
降生愛人，赦罪治病，
甚至捨命為贖我罪過， 
那空墳墓足證救主基督活著。</a:t>
            </a:r>
          </a:p>
        </p:txBody>
      </p:sp>
    </p:spTree>
    <p:extLst>
      <p:ext uri="{BB962C8B-B14F-4D97-AF65-F5344CB8AC3E}">
        <p14:creationId xmlns:p14="http://schemas.microsoft.com/office/powerpoint/2010/main" val="2870591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DEA84CE-899A-D73F-A7D3-0D0F0D9BB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3A91BA2-871E-E656-F18E-5169A157B92F}"/>
              </a:ext>
            </a:extLst>
          </p:cNvPr>
          <p:cNvSpPr txBox="1"/>
          <p:nvPr/>
        </p:nvSpPr>
        <p:spPr>
          <a:xfrm>
            <a:off x="445957" y="1580128"/>
            <a:ext cx="8252086" cy="369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因祂活著我能面對明天，
因祂活著不再懼怕，
因我知道祂掌管未來，
生命變為有價值，正因祂活著。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B06A42E6-D04A-F26D-9CB6-35E8F2F29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8941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3163941406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49</Words>
  <Application>Microsoft Office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KaiTi</vt:lpstr>
      <vt:lpstr>新細明體</vt:lpstr>
      <vt:lpstr>Aptos</vt:lpstr>
      <vt:lpstr>DengXian</vt:lpstr>
      <vt:lpstr>DengXian</vt:lpstr>
      <vt:lpstr>STKaiti</vt:lpstr>
      <vt:lpstr>Times New Roman</vt:lpstr>
      <vt:lpstr>1_預設簡報設計</vt:lpstr>
      <vt:lpstr>【列平詩選 第32首】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【列平詩選 第32首】</dc:title>
  <dc:creator>Nina Liu</dc:creator>
  <cp:lastModifiedBy>Peter Law</cp:lastModifiedBy>
  <cp:revision>3</cp:revision>
  <dcterms:created xsi:type="dcterms:W3CDTF">2025-06-25T03:06:14Z</dcterms:created>
  <dcterms:modified xsi:type="dcterms:W3CDTF">2025-07-09T22:33:29Z</dcterms:modified>
</cp:coreProperties>
</file>