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4"/>
  </p:notesMasterIdLst>
  <p:sldIdLst>
    <p:sldId id="305" r:id="rId2"/>
    <p:sldId id="306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94F5E-9AFA-4290-85F6-ED6B207EE560}" v="1" dt="2025-06-25T21:47:31.527"/>
    <p1510:client id="{38B339AD-4342-4B5A-A2C0-6772EDCA6D29}" v="1" dt="2025-06-25T22:33:54.007"/>
    <p1510:client id="{556BE056-6C2E-45FB-BA4A-D6A04967B3C8}" v="1" dt="2025-06-25T22:01:06.786"/>
    <p1510:client id="{6447E1F0-E41F-4AF8-88D3-C034DA442D31}" v="1" dt="2025-06-25T22:51:41.039"/>
    <p1510:client id="{89DFF952-8B30-48DA-8FEB-9867F590475A}" v="1" dt="2025-06-25T22:42:35.552"/>
    <p1510:client id="{90CC1C15-5718-4CFA-AE16-4EDA37E1371F}" v="1" dt="2025-06-25T21:16:11.483"/>
    <p1510:client id="{EC03D50E-F71F-4CD0-8C38-0828EBE1B332}" v="1" dt="2025-06-25T22:45:57.678"/>
    <p1510:client id="{F50FA8A4-1F7B-4B64-A679-1EA92B82A49A}" v="1" dt="2025-06-25T22:19:08.0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53"/>
  </p:normalViewPr>
  <p:slideViewPr>
    <p:cSldViewPr snapToGrid="0">
      <p:cViewPr varScale="1">
        <p:scale>
          <a:sx n="68" d="100"/>
          <a:sy n="68" d="100"/>
        </p:scale>
        <p:origin x="15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EC03D50E-F71F-4CD0-8C38-0828EBE1B332}"/>
    <pc:docChg chg="addSld delSld modSld">
      <pc:chgData name="Nina Liu" userId="2a753e1e837561a8" providerId="LiveId" clId="{EC03D50E-F71F-4CD0-8C38-0828EBE1B332}" dt="2025-06-25T22:46:06.225" v="3" actId="47"/>
      <pc:docMkLst>
        <pc:docMk/>
      </pc:docMkLst>
      <pc:sldChg chg="del">
        <pc:chgData name="Nina Liu" userId="2a753e1e837561a8" providerId="LiveId" clId="{EC03D50E-F71F-4CD0-8C38-0828EBE1B332}" dt="2025-06-25T22:46:04.171" v="1" actId="47"/>
        <pc:sldMkLst>
          <pc:docMk/>
          <pc:sldMk cId="1192218120" sldId="300"/>
        </pc:sldMkLst>
      </pc:sldChg>
      <pc:sldChg chg="del">
        <pc:chgData name="Nina Liu" userId="2a753e1e837561a8" providerId="LiveId" clId="{EC03D50E-F71F-4CD0-8C38-0828EBE1B332}" dt="2025-06-25T22:46:04.903" v="2" actId="47"/>
        <pc:sldMkLst>
          <pc:docMk/>
          <pc:sldMk cId="1436693930" sldId="301"/>
        </pc:sldMkLst>
      </pc:sldChg>
      <pc:sldChg chg="del">
        <pc:chgData name="Nina Liu" userId="2a753e1e837561a8" providerId="LiveId" clId="{EC03D50E-F71F-4CD0-8C38-0828EBE1B332}" dt="2025-06-25T22:46:06.225" v="3" actId="47"/>
        <pc:sldMkLst>
          <pc:docMk/>
          <pc:sldMk cId="3317922903" sldId="302"/>
        </pc:sldMkLst>
      </pc:sldChg>
      <pc:sldChg chg="add">
        <pc:chgData name="Nina Liu" userId="2a753e1e837561a8" providerId="LiveId" clId="{EC03D50E-F71F-4CD0-8C38-0828EBE1B332}" dt="2025-06-25T22:45:57.676" v="0"/>
        <pc:sldMkLst>
          <pc:docMk/>
          <pc:sldMk cId="2870591007" sldId="303"/>
        </pc:sldMkLst>
      </pc:sldChg>
      <pc:sldChg chg="add">
        <pc:chgData name="Nina Liu" userId="2a753e1e837561a8" providerId="LiveId" clId="{EC03D50E-F71F-4CD0-8C38-0828EBE1B332}" dt="2025-06-25T22:45:57.676" v="0"/>
        <pc:sldMkLst>
          <pc:docMk/>
          <pc:sldMk cId="3163941406" sldId="304"/>
        </pc:sldMkLst>
      </pc:sldChg>
    </pc:docChg>
  </pc:docChgLst>
  <pc:docChgLst>
    <pc:chgData name="Nina Liu" userId="2a753e1e837561a8" providerId="LiveId" clId="{90CC1C15-5718-4CFA-AE16-4EDA37E1371F}"/>
    <pc:docChg chg="addSld delSld modSld delMainMaster">
      <pc:chgData name="Nina Liu" userId="2a753e1e837561a8" providerId="LiveId" clId="{90CC1C15-5718-4CFA-AE16-4EDA37E1371F}" dt="2025-06-25T21:16:14.622" v="2" actId="47"/>
      <pc:docMkLst>
        <pc:docMk/>
      </pc:docMkLst>
      <pc:sldChg chg="del">
        <pc:chgData name="Nina Liu" userId="2a753e1e837561a8" providerId="LiveId" clId="{90CC1C15-5718-4CFA-AE16-4EDA37E1371F}" dt="2025-06-25T21:16:13.250" v="1" actId="47"/>
        <pc:sldMkLst>
          <pc:docMk/>
          <pc:sldMk cId="830149078" sldId="286"/>
        </pc:sldMkLst>
      </pc:sldChg>
      <pc:sldChg chg="del">
        <pc:chgData name="Nina Liu" userId="2a753e1e837561a8" providerId="LiveId" clId="{90CC1C15-5718-4CFA-AE16-4EDA37E1371F}" dt="2025-06-25T21:16:14.622" v="2" actId="47"/>
        <pc:sldMkLst>
          <pc:docMk/>
          <pc:sldMk cId="288179275" sldId="287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3551510131" sldId="288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1073247823" sldId="289"/>
        </pc:sldMkLst>
      </pc:sldChg>
      <pc:sldMasterChg chg="del delSldLayout">
        <pc:chgData name="Nina Liu" userId="2a753e1e837561a8" providerId="LiveId" clId="{90CC1C15-5718-4CFA-AE16-4EDA37E1371F}" dt="2025-06-25T21:16:14.622" v="2" actId="47"/>
        <pc:sldMasterMkLst>
          <pc:docMk/>
          <pc:sldMasterMk cId="481811437" sldId="2147483660"/>
        </pc:sldMasterMkLst>
        <pc:sldLayoutChg chg="del">
          <pc:chgData name="Nina Liu" userId="2a753e1e837561a8" providerId="LiveId" clId="{90CC1C15-5718-4CFA-AE16-4EDA37E1371F}" dt="2025-06-25T21:16:14.622" v="2" actId="47"/>
          <pc:sldLayoutMkLst>
            <pc:docMk/>
            <pc:sldMasterMk cId="481811437" sldId="2147483660"/>
            <pc:sldLayoutMk cId="1396224554" sldId="2147483661"/>
          </pc:sldLayoutMkLst>
        </pc:sldLayoutChg>
      </pc:sldMasterChg>
    </pc:docChg>
  </pc:docChgLst>
  <pc:docChgLst>
    <pc:chgData name="Nina Liu" userId="2a753e1e837561a8" providerId="LiveId" clId="{89DFF952-8B30-48DA-8FEB-9867F590475A}"/>
    <pc:docChg chg="addSld delSld modSld">
      <pc:chgData name="Nina Liu" userId="2a753e1e837561a8" providerId="LiveId" clId="{89DFF952-8B30-48DA-8FEB-9867F590475A}" dt="2025-06-25T22:42:38.863" v="3" actId="47"/>
      <pc:docMkLst>
        <pc:docMk/>
      </pc:docMkLst>
      <pc:sldChg chg="del">
        <pc:chgData name="Nina Liu" userId="2a753e1e837561a8" providerId="LiveId" clId="{89DFF952-8B30-48DA-8FEB-9867F590475A}" dt="2025-06-25T22:42:37.812" v="1" actId="47"/>
        <pc:sldMkLst>
          <pc:docMk/>
          <pc:sldMk cId="1823305165" sldId="297"/>
        </pc:sldMkLst>
      </pc:sldChg>
      <pc:sldChg chg="del">
        <pc:chgData name="Nina Liu" userId="2a753e1e837561a8" providerId="LiveId" clId="{89DFF952-8B30-48DA-8FEB-9867F590475A}" dt="2025-06-25T22:42:38.366" v="2" actId="47"/>
        <pc:sldMkLst>
          <pc:docMk/>
          <pc:sldMk cId="1636764258" sldId="298"/>
        </pc:sldMkLst>
      </pc:sldChg>
      <pc:sldChg chg="del">
        <pc:chgData name="Nina Liu" userId="2a753e1e837561a8" providerId="LiveId" clId="{89DFF952-8B30-48DA-8FEB-9867F590475A}" dt="2025-06-25T22:42:38.863" v="3" actId="47"/>
        <pc:sldMkLst>
          <pc:docMk/>
          <pc:sldMk cId="976804684" sldId="299"/>
        </pc:sldMkLst>
      </pc:sldChg>
      <pc:sldChg chg="add">
        <pc:chgData name="Nina Liu" userId="2a753e1e837561a8" providerId="LiveId" clId="{89DFF952-8B30-48DA-8FEB-9867F590475A}" dt="2025-06-25T22:42:35.546" v="0"/>
        <pc:sldMkLst>
          <pc:docMk/>
          <pc:sldMk cId="1192218120" sldId="300"/>
        </pc:sldMkLst>
      </pc:sldChg>
      <pc:sldChg chg="add">
        <pc:chgData name="Nina Liu" userId="2a753e1e837561a8" providerId="LiveId" clId="{89DFF952-8B30-48DA-8FEB-9867F590475A}" dt="2025-06-25T22:42:35.546" v="0"/>
        <pc:sldMkLst>
          <pc:docMk/>
          <pc:sldMk cId="1436693930" sldId="301"/>
        </pc:sldMkLst>
      </pc:sldChg>
      <pc:sldChg chg="add">
        <pc:chgData name="Nina Liu" userId="2a753e1e837561a8" providerId="LiveId" clId="{89DFF952-8B30-48DA-8FEB-9867F590475A}" dt="2025-06-25T22:42:35.546" v="0"/>
        <pc:sldMkLst>
          <pc:docMk/>
          <pc:sldMk cId="3317922903" sldId="302"/>
        </pc:sldMkLst>
      </pc:sldChg>
    </pc:docChg>
  </pc:docChgLst>
  <pc:docChgLst>
    <pc:chgData name="Nina Liu" userId="2a753e1e837561a8" providerId="LiveId" clId="{556BE056-6C2E-45FB-BA4A-D6A04967B3C8}"/>
    <pc:docChg chg="addSld delSld modSld">
      <pc:chgData name="Nina Liu" userId="2a753e1e837561a8" providerId="LiveId" clId="{556BE056-6C2E-45FB-BA4A-D6A04967B3C8}" dt="2025-06-25T22:01:10.605" v="2" actId="47"/>
      <pc:docMkLst>
        <pc:docMk/>
      </pc:docMkLst>
      <pc:sldChg chg="del">
        <pc:chgData name="Nina Liu" userId="2a753e1e837561a8" providerId="LiveId" clId="{556BE056-6C2E-45FB-BA4A-D6A04967B3C8}" dt="2025-06-25T22:01:09.169" v="1" actId="47"/>
        <pc:sldMkLst>
          <pc:docMk/>
          <pc:sldMk cId="3744994351" sldId="290"/>
        </pc:sldMkLst>
      </pc:sldChg>
      <pc:sldChg chg="del">
        <pc:chgData name="Nina Liu" userId="2a753e1e837561a8" providerId="LiveId" clId="{556BE056-6C2E-45FB-BA4A-D6A04967B3C8}" dt="2025-06-25T22:01:10.605" v="2" actId="47"/>
        <pc:sldMkLst>
          <pc:docMk/>
          <pc:sldMk cId="3785791122" sldId="291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57471443" sldId="292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292888435" sldId="293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36012059" sldId="294"/>
        </pc:sldMkLst>
      </pc:sldChg>
    </pc:docChg>
  </pc:docChgLst>
  <pc:docChgLst>
    <pc:chgData name="Nina Liu" userId="2a753e1e837561a8" providerId="LiveId" clId="{6447E1F0-E41F-4AF8-88D3-C034DA442D31}"/>
    <pc:docChg chg="addSld delSld modSld">
      <pc:chgData name="Nina Liu" userId="2a753e1e837561a8" providerId="LiveId" clId="{6447E1F0-E41F-4AF8-88D3-C034DA442D31}" dt="2025-06-25T22:51:44.272" v="2" actId="47"/>
      <pc:docMkLst>
        <pc:docMk/>
      </pc:docMkLst>
      <pc:sldChg chg="del">
        <pc:chgData name="Nina Liu" userId="2a753e1e837561a8" providerId="LiveId" clId="{6447E1F0-E41F-4AF8-88D3-C034DA442D31}" dt="2025-06-25T22:51:42.646" v="1" actId="47"/>
        <pc:sldMkLst>
          <pc:docMk/>
          <pc:sldMk cId="2870591007" sldId="303"/>
        </pc:sldMkLst>
      </pc:sldChg>
      <pc:sldChg chg="del">
        <pc:chgData name="Nina Liu" userId="2a753e1e837561a8" providerId="LiveId" clId="{6447E1F0-E41F-4AF8-88D3-C034DA442D31}" dt="2025-06-25T22:51:44.272" v="2" actId="47"/>
        <pc:sldMkLst>
          <pc:docMk/>
          <pc:sldMk cId="3163941406" sldId="304"/>
        </pc:sldMkLst>
      </pc:sldChg>
      <pc:sldChg chg="add">
        <pc:chgData name="Nina Liu" userId="2a753e1e837561a8" providerId="LiveId" clId="{6447E1F0-E41F-4AF8-88D3-C034DA442D31}" dt="2025-06-25T22:51:41.036" v="0"/>
        <pc:sldMkLst>
          <pc:docMk/>
          <pc:sldMk cId="2372684649" sldId="305"/>
        </pc:sldMkLst>
      </pc:sldChg>
      <pc:sldChg chg="add">
        <pc:chgData name="Nina Liu" userId="2a753e1e837561a8" providerId="LiveId" clId="{6447E1F0-E41F-4AF8-88D3-C034DA442D31}" dt="2025-06-25T22:51:41.036" v="0"/>
        <pc:sldMkLst>
          <pc:docMk/>
          <pc:sldMk cId="1478179150" sldId="306"/>
        </pc:sldMkLst>
      </pc:sldChg>
    </pc:docChg>
  </pc:docChgLst>
  <pc:docChgLst>
    <pc:chgData name="Nina Liu" userId="2a753e1e837561a8" providerId="LiveId" clId="{01694F5E-9AFA-4290-85F6-ED6B207EE560}"/>
    <pc:docChg chg="addSld delSld modSld">
      <pc:chgData name="Nina Liu" userId="2a753e1e837561a8" providerId="LiveId" clId="{01694F5E-9AFA-4290-85F6-ED6B207EE560}" dt="2025-06-25T21:48:00.353" v="6" actId="1076"/>
      <pc:docMkLst>
        <pc:docMk/>
      </pc:docMkLst>
      <pc:sldChg chg="del">
        <pc:chgData name="Nina Liu" userId="2a753e1e837561a8" providerId="LiveId" clId="{01694F5E-9AFA-4290-85F6-ED6B207EE560}" dt="2025-06-25T21:47:33.043" v="1" actId="47"/>
        <pc:sldMkLst>
          <pc:docMk/>
          <pc:sldMk cId="3551510131" sldId="288"/>
        </pc:sldMkLst>
      </pc:sldChg>
      <pc:sldChg chg="del">
        <pc:chgData name="Nina Liu" userId="2a753e1e837561a8" providerId="LiveId" clId="{01694F5E-9AFA-4290-85F6-ED6B207EE560}" dt="2025-06-25T21:47:34.380" v="2" actId="47"/>
        <pc:sldMkLst>
          <pc:docMk/>
          <pc:sldMk cId="1073247823" sldId="289"/>
        </pc:sldMkLst>
      </pc:sldChg>
      <pc:sldChg chg="add">
        <pc:chgData name="Nina Liu" userId="2a753e1e837561a8" providerId="LiveId" clId="{01694F5E-9AFA-4290-85F6-ED6B207EE560}" dt="2025-06-25T21:47:31.524" v="0"/>
        <pc:sldMkLst>
          <pc:docMk/>
          <pc:sldMk cId="3744994351" sldId="290"/>
        </pc:sldMkLst>
      </pc:sldChg>
      <pc:sldChg chg="modSp add mod">
        <pc:chgData name="Nina Liu" userId="2a753e1e837561a8" providerId="LiveId" clId="{01694F5E-9AFA-4290-85F6-ED6B207EE560}" dt="2025-06-25T21:48:00.353" v="6" actId="1076"/>
        <pc:sldMkLst>
          <pc:docMk/>
          <pc:sldMk cId="3785791122" sldId="291"/>
        </pc:sldMkLst>
        <pc:spChg chg="mod">
          <ac:chgData name="Nina Liu" userId="2a753e1e837561a8" providerId="LiveId" clId="{01694F5E-9AFA-4290-85F6-ED6B207EE560}" dt="2025-06-25T21:48:00.353" v="6" actId="1076"/>
          <ac:spMkLst>
            <pc:docMk/>
            <pc:sldMk cId="3785791122" sldId="291"/>
            <ac:spMk id="6" creationId="{FE11FD0C-C496-4ED9-D697-1A66203B0233}"/>
          </ac:spMkLst>
        </pc:spChg>
      </pc:sldChg>
    </pc:docChg>
  </pc:docChgLst>
  <pc:docChgLst>
    <pc:chgData name="Nina Liu" userId="2a753e1e837561a8" providerId="LiveId" clId="{38B339AD-4342-4B5A-A2C0-6772EDCA6D29}"/>
    <pc:docChg chg="addSld delSld modSld">
      <pc:chgData name="Nina Liu" userId="2a753e1e837561a8" providerId="LiveId" clId="{38B339AD-4342-4B5A-A2C0-6772EDCA6D29}" dt="2025-06-25T22:33:57.246" v="3" actId="47"/>
      <pc:docMkLst>
        <pc:docMk/>
      </pc:docMkLst>
      <pc:sldChg chg="del">
        <pc:chgData name="Nina Liu" userId="2a753e1e837561a8" providerId="LiveId" clId="{38B339AD-4342-4B5A-A2C0-6772EDCA6D29}" dt="2025-06-25T22:33:56.065" v="1" actId="47"/>
        <pc:sldMkLst>
          <pc:docMk/>
          <pc:sldMk cId="1052000647" sldId="295"/>
        </pc:sldMkLst>
      </pc:sldChg>
      <pc:sldChg chg="del">
        <pc:chgData name="Nina Liu" userId="2a753e1e837561a8" providerId="LiveId" clId="{38B339AD-4342-4B5A-A2C0-6772EDCA6D29}" dt="2025-06-25T22:33:56.709" v="2" actId="47"/>
        <pc:sldMkLst>
          <pc:docMk/>
          <pc:sldMk cId="2697267129" sldId="296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1823305165" sldId="297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1636764258" sldId="298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976804684" sldId="299"/>
        </pc:sldMkLst>
      </pc:sldChg>
      <pc:sldChg chg="del">
        <pc:chgData name="Nina Liu" userId="2a753e1e837561a8" providerId="LiveId" clId="{38B339AD-4342-4B5A-A2C0-6772EDCA6D29}" dt="2025-06-25T22:33:57.246" v="3" actId="47"/>
        <pc:sldMkLst>
          <pc:docMk/>
          <pc:sldMk cId="1095621853" sldId="312"/>
        </pc:sldMkLst>
      </pc:sldChg>
    </pc:docChg>
  </pc:docChgLst>
  <pc:docChgLst>
    <pc:chgData name="Nina Liu" userId="2a753e1e837561a8" providerId="LiveId" clId="{F50FA8A4-1F7B-4B64-A679-1EA92B82A49A}"/>
    <pc:docChg chg="addSld delSld modSld">
      <pc:chgData name="Nina Liu" userId="2a753e1e837561a8" providerId="LiveId" clId="{F50FA8A4-1F7B-4B64-A679-1EA92B82A49A}" dt="2025-06-25T22:19:11.565" v="3" actId="47"/>
      <pc:docMkLst>
        <pc:docMk/>
      </pc:docMkLst>
      <pc:sldChg chg="del">
        <pc:chgData name="Nina Liu" userId="2a753e1e837561a8" providerId="LiveId" clId="{F50FA8A4-1F7B-4B64-A679-1EA92B82A49A}" dt="2025-06-25T22:19:10.574" v="1" actId="47"/>
        <pc:sldMkLst>
          <pc:docMk/>
          <pc:sldMk cId="1357471443" sldId="292"/>
        </pc:sldMkLst>
      </pc:sldChg>
      <pc:sldChg chg="del">
        <pc:chgData name="Nina Liu" userId="2a753e1e837561a8" providerId="LiveId" clId="{F50FA8A4-1F7B-4B64-A679-1EA92B82A49A}" dt="2025-06-25T22:19:11.174" v="2" actId="47"/>
        <pc:sldMkLst>
          <pc:docMk/>
          <pc:sldMk cId="1292888435" sldId="293"/>
        </pc:sldMkLst>
      </pc:sldChg>
      <pc:sldChg chg="del">
        <pc:chgData name="Nina Liu" userId="2a753e1e837561a8" providerId="LiveId" clId="{F50FA8A4-1F7B-4B64-A679-1EA92B82A49A}" dt="2025-06-25T22:19:11.565" v="3" actId="47"/>
        <pc:sldMkLst>
          <pc:docMk/>
          <pc:sldMk cId="1336012059" sldId="294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52000647" sldId="295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2697267129" sldId="296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95621853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436D-4922-EE49-A2ED-A0FFE585D0A0}" type="datetimeFigureOut">
              <a:rPr kumimoji="1" lang="zh-CN" altLang="en-US" smtClean="0"/>
              <a:t>2025/6/27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30E31-8C7A-7942-A1CE-F96D01D966E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8459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A95A6-9744-E9A9-2359-A42D5CB64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5EA588B-A3AA-9211-01D8-935AF44B67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5B0CFD0-9799-22E1-BC76-1BD7F67120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8BF1891-FBE5-FE4E-E958-27FB17D868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33.</a:t>
            </a:r>
            <a:r>
              <a:rPr lang="zh-CN" altLang="en-US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誓言愛主</a:t>
            </a:r>
          </a:p>
        </p:txBody>
      </p:sp>
    </p:spTree>
    <p:extLst>
      <p:ext uri="{BB962C8B-B14F-4D97-AF65-F5344CB8AC3E}">
        <p14:creationId xmlns:p14="http://schemas.microsoft.com/office/powerpoint/2010/main" val="1929084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721BF-70A0-422A-7CCD-83F853913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A0244D1-08CA-EC82-78E0-969E7E667B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DCF3323-AC98-2FE6-A34A-3718713A3E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33437F9-CE6C-3D23-8A98-B6455CC3D1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33.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誓言愛主</a:t>
            </a:r>
          </a:p>
        </p:txBody>
      </p:sp>
    </p:spTree>
    <p:extLst>
      <p:ext uri="{BB962C8B-B14F-4D97-AF65-F5344CB8AC3E}">
        <p14:creationId xmlns:p14="http://schemas.microsoft.com/office/powerpoint/2010/main" val="551511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6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36798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DF3CF-5219-7CA9-CD2D-37D47196C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405F3DA-E963-268F-4DAE-C6347BCB31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331563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33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321773-773E-5CFE-BF98-45876B8031FF}"/>
              </a:ext>
            </a:extLst>
          </p:cNvPr>
          <p:cNvSpPr txBox="1"/>
          <p:nvPr/>
        </p:nvSpPr>
        <p:spPr>
          <a:xfrm>
            <a:off x="277318" y="1496745"/>
            <a:ext cx="8589364" cy="4920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祢曾用釘痕手召我，要我跟隨你一生，
祢曾用微聲問我，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你愛我嗎？ 你愛我嗎？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主祢知道我是愛祢，且比一切更深。  
去餵養我周圍小羊，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奉獻身心，誓言愛祢。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9148E0-AA61-71FF-D3AC-87C962D7BD84}"/>
              </a:ext>
            </a:extLst>
          </p:cNvPr>
          <p:cNvSpPr txBox="1"/>
          <p:nvPr/>
        </p:nvSpPr>
        <p:spPr>
          <a:xfrm>
            <a:off x="4421959" y="107000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72684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5F8D1-A2F6-9913-EE5E-57CA5680F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8C4B5E7-8180-7659-2774-FC1B27A5BC04}"/>
              </a:ext>
            </a:extLst>
          </p:cNvPr>
          <p:cNvSpPr txBox="1"/>
          <p:nvPr/>
        </p:nvSpPr>
        <p:spPr>
          <a:xfrm>
            <a:off x="445957" y="1158292"/>
            <a:ext cx="8252086" cy="52717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感謝主賜寶貴生命，我定要記得誓言， 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那是因祢的大愛，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比山還高，比海還深， 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我不能忘祢赦罪恩，救我脫罪惡身</a:t>
            </a:r>
            <a:r>
              <a:rPr kumimoji="0" lang="zh-CN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。</a:t>
            </a: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 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我一定要聽主命令，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謹守誓言，報答祢恩。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0C65E8-62A8-ED82-F6E4-41798B529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31803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33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1BAC52-2328-FAFD-5384-3546573AFCE1}"/>
              </a:ext>
            </a:extLst>
          </p:cNvPr>
          <p:cNvSpPr txBox="1"/>
          <p:nvPr/>
        </p:nvSpPr>
        <p:spPr>
          <a:xfrm>
            <a:off x="4421959" y="55033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78179150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172</Words>
  <Application>Microsoft Office PowerPoint</Application>
  <PresentationFormat>On-screen Show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等线</vt:lpstr>
      <vt:lpstr>KaiTi</vt:lpstr>
      <vt:lpstr>STKaiti</vt:lpstr>
      <vt:lpstr>Aptos</vt:lpstr>
      <vt:lpstr>Times New Roman</vt:lpstr>
      <vt:lpstr>1_預設簡報設計</vt:lpstr>
      <vt:lpstr>【列平詩選 第33首】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Liu</dc:creator>
  <cp:lastModifiedBy>Nina Liu</cp:lastModifiedBy>
  <cp:revision>3</cp:revision>
  <dcterms:created xsi:type="dcterms:W3CDTF">2025-06-25T03:06:14Z</dcterms:created>
  <dcterms:modified xsi:type="dcterms:W3CDTF">2025-06-27T22:02:14Z</dcterms:modified>
</cp:coreProperties>
</file>