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custDataLst>
    <p:tags r:id="rId5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12"/>
  </p:normalViewPr>
  <p:slideViewPr>
    <p:cSldViewPr showGuides="1">
      <p:cViewPr varScale="1">
        <p:scale>
          <a:sx n="66" d="100"/>
          <a:sy n="66" d="100"/>
        </p:scale>
        <p:origin x="1282" y="38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/>
              <a:t>‹#›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462772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‹#›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7873742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1</a:t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72506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09600" y="376238"/>
            <a:ext cx="7772400" cy="608012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600" dirty="0"/>
              <a:t>【</a:t>
            </a:r>
            <a:r>
              <a:rPr lang="zh-CN" altLang="en-US" sz="3600" dirty="0"/>
              <a:t>列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sz="3600" dirty="0">
                <a:latin typeface="標楷體" pitchFamily="65" charset="-120"/>
                <a:ea typeface="標楷體" pitchFamily="65" charset="-120"/>
              </a:rPr>
              <a:t>34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 sz="3600" dirty="0"/>
              <a:t>】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228600" y="1328420"/>
            <a:ext cx="8763000" cy="5601335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這世界有個千年不變道理，     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那就是耶稣愛你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。</a:t>
            </a:r>
            <a:endParaRPr kumimoji="1" lang="zh-TW" altLang="en-US" sz="3600" b="1" dirty="0">
              <a:latin typeface="PMingLiU" charset="-120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在世上沒有任何的逼迫患難，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能使我們與神的愛隔絕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。</a:t>
            </a:r>
            <a:endParaRPr kumimoji="1" lang="zh-TW" altLang="en-US" sz="3600" b="1" dirty="0">
              <a:latin typeface="PMingLiU" charset="-120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你是否願意同為神的兒女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 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一生讓耶稣愛你?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在世上沒有任何的困苦愁煩，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能使我們與神的愛隔絕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。</a:t>
            </a:r>
            <a:endParaRPr kumimoji="1" lang="zh-TW" altLang="en-US" sz="3600" b="1" dirty="0">
              <a:latin typeface="PMingLiU" charset="-12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90000"/>
              </a:lnSpc>
              <a:buClrTx/>
              <a:buSzTx/>
              <a:buFontTx/>
            </a:pPr>
            <a:endParaRPr kumimoji="1" lang="en-US" altLang="zh-TW" sz="3600" b="1">
              <a:latin typeface="+mn-lt"/>
              <a:ea typeface="細明體" pitchFamily="49" charset="-120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ZlYzI5ODAyOWQzZWI3NmVjNTU4ZjlkOTc4YzFkZGEifQ==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標楷體</vt:lpstr>
      <vt:lpstr>細明體</vt:lpstr>
      <vt:lpstr>PMingLiU</vt:lpstr>
      <vt:lpstr>PMingLiU</vt:lpstr>
      <vt:lpstr>宋体</vt:lpstr>
      <vt:lpstr>Times New Roman</vt:lpstr>
      <vt:lpstr>預設簡報設計</vt:lpstr>
      <vt:lpstr>【列平詩選 第34首】</vt:lpstr>
    </vt:vector>
  </TitlesOfParts>
  <Company>TST Peace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Peter Law</cp:lastModifiedBy>
  <cp:revision>26</cp:revision>
  <dcterms:created xsi:type="dcterms:W3CDTF">2001-09-18T06:10:00Z</dcterms:created>
  <dcterms:modified xsi:type="dcterms:W3CDTF">2025-07-09T22:34:08Z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18B3B0E3EDA048BDBDDC3C8BE3F3FF8A_13</vt:lpwstr>
  </property>
  <property fmtid="{D5CDD505-2E9C-101B-9397-08002B2CF9AE}" pid="3" name="KSOProductBuildVer">
    <vt:lpwstr>2052-12.1.0.15120</vt:lpwstr>
  </property>
</Properties>
</file>