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6" r:id="rId3"/>
    <p:sldId id="258" r:id="rId4"/>
    <p:sldId id="277" r:id="rId5"/>
  </p:sldIdLst>
  <p:sldSz cx="9144000" cy="6858000" type="screen4x3"/>
  <p:notesSz cx="6858000" cy="9144000"/>
  <p:custDataLst>
    <p:tags r:id="rId8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43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833704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2609896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19442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2</a:t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16688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3</a:t>
            </a:fld>
            <a:endParaRPr lang="en-US" altLang="zh-TW" sz="1200" dirty="0"/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08232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4</a:t>
            </a:fld>
            <a:endParaRPr lang="en-US" altLang="zh-TW" sz="1200" dirty="0"/>
          </a:p>
        </p:txBody>
      </p:sp>
      <p:sp>
        <p:nvSpPr>
          <p:cNvPr id="12291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22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0562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hemeOverride" Target="../theme/themeOverride2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505" y="404178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40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268760"/>
            <a:ext cx="8763000" cy="566099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en-US" altLang="zh-TW" sz="3800" b="1" dirty="0">
                <a:latin typeface="PMingLiU" charset="-120"/>
                <a:ea typeface="+mn-ea"/>
                <a:cs typeface="+mn-cs"/>
              </a:rPr>
              <a:t>1.</a:t>
            </a: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願那復興我的靈火</a:t>
            </a:r>
            <a:r>
              <a:rPr kumimoji="1" lang="zh-CN" altLang="zh-TW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重新再來一次復興我</a:t>
            </a:r>
            <a:r>
              <a:rPr kumimoji="1" lang="zh-CN" altLang="zh-TW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起初的信心何處失落</a:t>
            </a:r>
            <a:r>
              <a:rPr kumimoji="1" lang="zh-CN" altLang="zh-TW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  <a:endParaRPr kumimoji="1" lang="zh-TW" altLang="en-US" sz="38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我願悔改重新再得著 </a:t>
            </a:r>
            <a:r>
              <a:rPr kumimoji="1" lang="zh-CN" altLang="zh-TW" sz="38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zh-CN" altLang="zh-TW" sz="3800" b="1" dirty="0">
                <a:latin typeface="PMingLiU" charset="-120"/>
                <a:sym typeface="+mn-ea"/>
              </a:rPr>
              <a:t>在</a:t>
            </a:r>
            <a:r>
              <a:rPr lang="zh-TW" altLang="en-US" sz="3800" b="1" dirty="0">
                <a:latin typeface="PMingLiU" charset="-120"/>
                <a:sym typeface="+mn-ea"/>
              </a:rPr>
              <a:t>明媚的春光裡，</a:t>
            </a:r>
            <a:endParaRPr kumimoji="1" lang="zh-TW" altLang="en-US" sz="3800" b="1" dirty="0">
              <a:latin typeface="PMingLiU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zh-TW" altLang="en-US" sz="3800" b="1" dirty="0">
                <a:latin typeface="PMingLiU" charset="-120"/>
                <a:sym typeface="+mn-ea"/>
              </a:rPr>
              <a:t>在幸福的生活中，</a:t>
            </a:r>
            <a:endParaRPr kumimoji="1" lang="zh-TW" altLang="en-US" sz="3800" b="1" dirty="0">
              <a:latin typeface="PMingLiU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zh-TW" altLang="en-US" sz="3800" b="1" dirty="0">
                <a:latin typeface="PMingLiU" charset="-120"/>
                <a:sym typeface="+mn-ea"/>
              </a:rPr>
              <a:t>我們陶醉，我們歡樂，</a:t>
            </a:r>
            <a:endParaRPr kumimoji="1" lang="zh-TW" altLang="en-US" sz="3800" b="1" dirty="0">
              <a:latin typeface="PMingLiU" charset="-120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zh-TW" altLang="en-US" sz="3800" b="1" dirty="0">
                <a:latin typeface="PMingLiU" charset="-120"/>
                <a:sym typeface="+mn-ea"/>
              </a:rPr>
              <a:t>早把主恩典忘記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kumimoji="1" lang="zh-TW" altLang="en-US" sz="3500" b="1" dirty="0">
              <a:latin typeface="PMingLiU" charset="-12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000" b="1" dirty="0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911860"/>
            <a:ext cx="8763000" cy="594614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800" b="1" dirty="0">
                <a:latin typeface="PMingLiU" charset="-120"/>
                <a:sym typeface="+mn-ea"/>
              </a:rPr>
              <a:t>2.</a:t>
            </a:r>
            <a:r>
              <a:rPr lang="zh-TW" altLang="en-US" sz="3800" b="1" dirty="0">
                <a:latin typeface="PMingLiU" charset="-120"/>
                <a:sym typeface="+mn-ea"/>
              </a:rPr>
              <a:t>願那復興我的靈火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重新再來一次復興我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起初的希望何處失落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TW" altLang="en-US" sz="38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我願悔改重新再得著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zh-CN" sz="3800" b="1" dirty="0">
                <a:latin typeface="PMingLiU" charset="-120"/>
                <a:sym typeface="+mn-ea"/>
              </a:rPr>
              <a:t>在</a:t>
            </a:r>
            <a:r>
              <a:rPr sz="3800" b="1" dirty="0">
                <a:latin typeface="PMingLiU" charset="-120"/>
                <a:sym typeface="+mn-ea"/>
              </a:rPr>
              <a:t>穩妥的事業裡，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在迷人的笑聲中，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我們遊戲，我們沈迷，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早把主恩典忘記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40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subTitle" idx="1"/>
          </p:nvPr>
        </p:nvSpPr>
        <p:spPr>
          <a:xfrm>
            <a:off x="228600" y="826135"/>
            <a:ext cx="8763000" cy="591629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800" b="1" dirty="0">
                <a:latin typeface="PMingLiU" charset="-120"/>
                <a:sym typeface="+mn-ea"/>
              </a:rPr>
              <a:t>3.</a:t>
            </a:r>
            <a:r>
              <a:rPr lang="zh-TW" altLang="en-US" sz="3800" b="1" dirty="0">
                <a:latin typeface="PMingLiU" charset="-120"/>
                <a:sym typeface="+mn-ea"/>
              </a:rPr>
              <a:t>願那復興我的靈火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重新再來一次復興我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起初的愛心何處失落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TW" altLang="en-US" sz="38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我願悔改重新再得著 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zh-CN" sz="3800" b="1" dirty="0">
                <a:latin typeface="PMingLiU" charset="-120"/>
                <a:sym typeface="+mn-ea"/>
              </a:rPr>
              <a:t>在</a:t>
            </a:r>
            <a:r>
              <a:rPr sz="3800" b="1" dirty="0">
                <a:latin typeface="PMingLiU" charset="-120"/>
                <a:sym typeface="+mn-ea"/>
              </a:rPr>
              <a:t>艱苦的歲月裡，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在百般的試煉中，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我們禱告，我們儆醒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sz="3800" b="1" dirty="0">
              <a:latin typeface="PMingLiU" charset="-120"/>
              <a:sym typeface="+mn-ea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sz="3800" b="1" dirty="0">
                <a:latin typeface="PMingLiU" charset="-120"/>
                <a:sym typeface="+mn-ea"/>
              </a:rPr>
              <a:t>毋把主恩典忘記</a:t>
            </a:r>
            <a:r>
              <a:rPr lang="zh-CN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sz="3800" b="1" dirty="0">
              <a:latin typeface="PMingLiU" charset="-120"/>
              <a:sym typeface="+mn-ea"/>
            </a:endParaRPr>
          </a:p>
          <a:p>
            <a:pPr eaLnBrk="1" hangingPunct="1">
              <a:buClrTx/>
              <a:buSzTx/>
              <a:buFontTx/>
            </a:pPr>
            <a:endParaRPr kumimoji="1" sz="3500" b="1"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kumimoji="1" lang="zh-TW" altLang="en-US" sz="3500" b="1" dirty="0">
              <a:latin typeface="PMingLiU" charset="-120"/>
              <a:ea typeface="+mn-ea"/>
              <a:cs typeface="+mn-cs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40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/>
          </p:cNvSpPr>
          <p:nvPr>
            <p:ph type="subTitle" idx="1"/>
          </p:nvPr>
        </p:nvSpPr>
        <p:spPr>
          <a:xfrm>
            <a:off x="228600" y="993775"/>
            <a:ext cx="8763000" cy="586422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800" b="1" dirty="0">
                <a:latin typeface="PMingLiU" charset="-120"/>
                <a:sym typeface="+mn-ea"/>
              </a:rPr>
              <a:t>4.</a:t>
            </a:r>
            <a:r>
              <a:rPr lang="zh-TW" altLang="en-US" sz="3800" b="1" dirty="0">
                <a:latin typeface="PMingLiU" charset="-120"/>
                <a:sym typeface="+mn-ea"/>
              </a:rPr>
              <a:t>願那復興我的靈火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重新再來一次復興我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起初的信望愛何處失落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，</a:t>
            </a:r>
            <a:endParaRPr kumimoji="1" lang="zh-TW" altLang="en-US" sz="38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lang="zh-TW" altLang="en-US" sz="3800" b="1" dirty="0">
                <a:latin typeface="PMingLiU" charset="-120"/>
                <a:sym typeface="+mn-ea"/>
              </a:rPr>
              <a:t>我願悔改重新再得著</a:t>
            </a:r>
            <a:r>
              <a:rPr lang="zh-CN" altLang="zh-TW" sz="3800" b="1" dirty="0">
                <a:latin typeface="PMingLiU" charset="-120"/>
                <a:ea typeface="宋体" panose="02010600030101010101" pitchFamily="2" charset="-122"/>
                <a:sym typeface="+mn-ea"/>
              </a:rPr>
              <a:t>。</a:t>
            </a:r>
            <a:endParaRPr kumimoji="1" lang="zh-CN" altLang="zh-TW" sz="3800" b="1" dirty="0">
              <a:latin typeface="PMingLiU" charset="-120"/>
              <a:ea typeface="宋体" panose="02010600030101010101" pitchFamily="2" charset="-122"/>
              <a:cs typeface="+mn-cs"/>
            </a:endParaRP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endParaRPr kumimoji="1" lang="zh-TW" altLang="en-US" sz="3800" b="1" dirty="0">
              <a:latin typeface="PMingLiU" charset="-120"/>
              <a:cs typeface="+mn-cs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40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預設簡報設計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預設簡報設計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249</Words>
  <Application>Microsoft Office PowerPoint</Application>
  <PresentationFormat>On-screen Show (4:3)</PresentationFormat>
  <Paragraphs>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標楷體</vt:lpstr>
      <vt:lpstr>細明體</vt:lpstr>
      <vt:lpstr>新細明體</vt:lpstr>
      <vt:lpstr>新細明體</vt:lpstr>
      <vt:lpstr>宋体</vt:lpstr>
      <vt:lpstr>Times New Roman</vt:lpstr>
      <vt:lpstr>預設簡報設計</vt:lpstr>
      <vt:lpstr>【列平詩選 第40首】</vt:lpstr>
      <vt:lpstr>PowerPoint Presentation</vt:lpstr>
      <vt:lpstr>PowerPoint Presentation</vt:lpstr>
      <vt:lpstr>PowerPoint Presentation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30</cp:revision>
  <dcterms:created xsi:type="dcterms:W3CDTF">2001-09-18T06:10:00Z</dcterms:created>
  <dcterms:modified xsi:type="dcterms:W3CDTF">2025-07-09T22:41:42Z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9AEB5DAA00BF4E4FA585EA8B0984E65B_13</vt:lpwstr>
  </property>
  <property fmtid="{D5CDD505-2E9C-101B-9397-08002B2CF9AE}" pid="3" name="KSOProductBuildVer">
    <vt:lpwstr>2052-12.1.0.15120</vt:lpwstr>
  </property>
</Properties>
</file>