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76" r:id="rId3"/>
  </p:sldIdLst>
  <p:sldSz cx="9144000" cy="6858000" type="screen4x3"/>
  <p:notesSz cx="6858000" cy="9144000"/>
  <p:custDataLst>
    <p:tags r:id="rId6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43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684514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1733025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3284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2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0118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332423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/>
              <a:t>【</a:t>
            </a:r>
            <a:r>
              <a:rPr lang="zh-CN" altLang="en-US"/>
              <a:t>列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41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213485"/>
            <a:ext cx="8763000" cy="571627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1.我心切切渴慕祢，主，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我要緊緊跟隨祢，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祢恩典與慈愛永無止息，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祢信實直到永遠，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我王我的神，因祢奇妙聖名，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600" b="1" dirty="0">
                <a:latin typeface="PMingLiU" charset="-120"/>
                <a:cs typeface="+mn-cs"/>
              </a:rPr>
              <a:t>獻上我的讚美</a:t>
            </a:r>
            <a:r>
              <a:rPr kumimoji="1" lang="zh-CN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sz="36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 smtClean="0">
                <a:latin typeface="PMingLiU" charset="-120"/>
                <a:ea typeface="+mn-ea"/>
                <a:cs typeface="+mn-cs"/>
              </a:rPr>
              <a:t>耶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穌，主耶稣，求用我一生；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耶穌，主耶稣，求用我一生。</a:t>
            </a: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600" b="1" dirty="0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911860"/>
            <a:ext cx="8763000" cy="594614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2.我心深深向祢敬拜，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我靈渴慕祢榮光，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我完全相信祢寶貴應許，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我在祢懷中安息，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我要向世人歌唱祢的恩典，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600" b="1" dirty="0">
                <a:latin typeface="PMingLiU" charset="-120"/>
                <a:sym typeface="+mn-ea"/>
              </a:rPr>
              <a:t>直到我見祢面。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600" b="1" smtClean="0">
                <a:latin typeface="PMingLiU" charset="-120"/>
                <a:sym typeface="+mn-ea"/>
              </a:rPr>
              <a:t>耶</a:t>
            </a:r>
            <a:r>
              <a:rPr lang="zh-TW" altLang="en-US" sz="3600" b="1" dirty="0">
                <a:latin typeface="PMingLiU" charset="-120"/>
                <a:sym typeface="+mn-ea"/>
              </a:rPr>
              <a:t>穌，主耶稣，求用我一生；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600" b="1" dirty="0">
                <a:latin typeface="PMingLiU" charset="-120"/>
                <a:sym typeface="+mn-ea"/>
              </a:rPr>
              <a:t>耶穌，主耶稣，求用我一生。</a:t>
            </a:r>
            <a:endParaRPr lang="zh-CN" sz="3600" b="1" dirty="0">
              <a:latin typeface="PMingLiU" charset="-12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41</a:t>
            </a:r>
          </a:p>
          <a:p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100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第41首】</vt:lpstr>
      <vt:lpstr>PowerPoint Presentation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30</cp:revision>
  <dcterms:created xsi:type="dcterms:W3CDTF">2001-09-18T06:10:00Z</dcterms:created>
  <dcterms:modified xsi:type="dcterms:W3CDTF">2025-07-09T22:43:15Z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C4D8C6A0A92F4077A8AAE2C82C25B432_13</vt:lpwstr>
  </property>
  <property fmtid="{D5CDD505-2E9C-101B-9397-08002B2CF9AE}" pid="3" name="KSOProductBuildVer">
    <vt:lpwstr>2052-12.1.0.15120</vt:lpwstr>
  </property>
</Properties>
</file>