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3" r:id="rId2"/>
  </p:sldMasterIdLst>
  <p:notesMasterIdLst>
    <p:notesMasterId r:id="rId5"/>
  </p:notesMasterIdLst>
  <p:sldIdLst>
    <p:sldId id="270" r:id="rId3"/>
    <p:sldId id="272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884" autoAdjust="0"/>
  </p:normalViewPr>
  <p:slideViewPr>
    <p:cSldViewPr snapToGrid="0">
      <p:cViewPr varScale="1">
        <p:scale>
          <a:sx n="80" d="100"/>
          <a:sy n="80" d="100"/>
        </p:scale>
        <p:origin x="15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408BA-938A-4479-8582-B35237508110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DCCCE-642B-46FC-A744-205632E90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42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962E8-02E9-8410-A410-CEE573B3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D8F5FAD5-46CC-B602-FD87-3BB117E938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FF940F13-4FD5-AF77-AD23-DA5D2C504C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3F00FE6-9BF1-F006-4148-68CFFB57D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86713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AF821-4DEA-7884-C79A-32A4C0181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A77A4F4F-8571-347A-B8EE-07EBFC80F0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CAC39B8C-E103-E86A-F187-90E7DDFCC8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789D8AA0-D41A-30D2-919F-45E96E25A1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36790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3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C3F86FE-A4EC-5B1B-303A-BC74E8089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4336FB-DFAB-9BD9-12AE-14FA317BE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967E30A-DECB-2555-A0E6-5F24E215DB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598C6C2-1AB1-11C8-AE8C-F9F50C15CB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2C66085-7782-8233-16FD-D3A598FE21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F23A8DB4-F05F-4486-8CE5-F582D0CA46D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9169644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255282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6E32E-3929-B3A5-9AFE-A2286EA86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EC807E0-E973-D6FF-B0AD-2E7C06BBDB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6381" y="806466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第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71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首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B6E3EB-320B-4821-EBD4-9C200E13B5CE}"/>
              </a:ext>
            </a:extLst>
          </p:cNvPr>
          <p:cNvSpPr txBox="1"/>
          <p:nvPr/>
        </p:nvSpPr>
        <p:spPr>
          <a:xfrm>
            <a:off x="1069181" y="2571750"/>
            <a:ext cx="7560469" cy="2607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當我受特殊試煉和痛苦的時候，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主耶穌就告訴我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: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恩典夠用。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每當我灰心失望，完全無助的時候，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主耶穌就告訴我</a:t>
            </a:r>
            <a:r>
              <a:rPr 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: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恩典夠用。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81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F7862-785E-3861-CF54-C73E16BD4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DFC64AC-304B-B392-CBED-BF1EEFB29DE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6681" y="414606"/>
            <a:ext cx="2369344" cy="431784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71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F2AD30-ABDC-9A3D-166A-99902A0ACEAF}"/>
              </a:ext>
            </a:extLst>
          </p:cNvPr>
          <p:cNvSpPr txBox="1"/>
          <p:nvPr/>
        </p:nvSpPr>
        <p:spPr>
          <a:xfrm>
            <a:off x="1215627" y="2344480"/>
            <a:ext cx="7233047" cy="2607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信息進入我心中，聖靈在指引我。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在百般試煉中，當大喜樂。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因為祂已告訴我：祂的恩典夠我用，</a:t>
            </a:r>
            <a:br>
              <a:rPr lang="en-CA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只要信祂恩典是夠我用。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8981649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132</Words>
  <Application>Microsoft Office PowerPoint</Application>
  <PresentationFormat>On-screen Show (4:3)</PresentationFormat>
  <Paragraphs>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DFKai-SB</vt:lpstr>
      <vt:lpstr>Calibri</vt:lpstr>
      <vt:lpstr>Times New Roman</vt:lpstr>
      <vt:lpstr>1_預設簡報設計</vt:lpstr>
      <vt:lpstr>預設簡報設計</vt:lpstr>
      <vt:lpstr>【列平詩選 第71首】</vt:lpstr>
      <vt:lpstr>列平詩選 71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Winnie Yeung</dc:creator>
  <cp:lastModifiedBy>Winnie Yeung</cp:lastModifiedBy>
  <cp:revision>47</cp:revision>
  <dcterms:created xsi:type="dcterms:W3CDTF">2024-11-12T00:25:43Z</dcterms:created>
  <dcterms:modified xsi:type="dcterms:W3CDTF">2025-06-27T23:58:14Z</dcterms:modified>
</cp:coreProperties>
</file>