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2" r:id="rId1"/>
    <p:sldMasterId id="2147483663" r:id="rId2"/>
  </p:sldMasterIdLst>
  <p:notesMasterIdLst>
    <p:notesMasterId r:id="rId9"/>
  </p:notesMasterIdLst>
  <p:sldIdLst>
    <p:sldId id="270" r:id="rId3"/>
    <p:sldId id="275" r:id="rId4"/>
    <p:sldId id="272" r:id="rId5"/>
    <p:sldId id="273" r:id="rId6"/>
    <p:sldId id="276" r:id="rId7"/>
    <p:sldId id="274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2884" autoAdjust="0"/>
  </p:normalViewPr>
  <p:slideViewPr>
    <p:cSldViewPr snapToGrid="0">
      <p:cViewPr varScale="1">
        <p:scale>
          <a:sx n="80" d="100"/>
          <a:sy n="80" d="100"/>
        </p:scale>
        <p:origin x="1550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55408BA-938A-4479-8582-B35237508110}" type="datetimeFigureOut">
              <a:rPr lang="en-CA" smtClean="0"/>
              <a:t>2025-06-27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38DCCCE-642B-46FC-A744-205632E90499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8644225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67962E8-02E9-8410-A410-CEE573B3853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>
            <a:extLst>
              <a:ext uri="{FF2B5EF4-FFF2-40B4-BE49-F238E27FC236}">
                <a16:creationId xmlns:a16="http://schemas.microsoft.com/office/drawing/2014/main" id="{D8F5FAD5-46CC-B602-FD87-3BB117E9388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88692912-C873-4F15-BE9E-23153F0A4C1B}" type="slidenum">
              <a:rPr kumimoji="1" lang="en-US" altLang="zh-TW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新細明體" panose="02020500000000000000" pitchFamily="18" charset="-120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新細明體" panose="02020500000000000000" pitchFamily="18" charset="-120"/>
              <a:cs typeface="+mn-cs"/>
            </a:endParaRPr>
          </a:p>
        </p:txBody>
      </p:sp>
      <p:sp>
        <p:nvSpPr>
          <p:cNvPr id="7171" name="Rectangle 2">
            <a:extLst>
              <a:ext uri="{FF2B5EF4-FFF2-40B4-BE49-F238E27FC236}">
                <a16:creationId xmlns:a16="http://schemas.microsoft.com/office/drawing/2014/main" id="{FF940F13-4FD5-AF77-AD23-DA5D2C504CA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  <a:ln/>
        </p:spPr>
      </p:sp>
      <p:sp>
        <p:nvSpPr>
          <p:cNvPr id="7172" name="Rectangle 3">
            <a:extLst>
              <a:ext uri="{FF2B5EF4-FFF2-40B4-BE49-F238E27FC236}">
                <a16:creationId xmlns:a16="http://schemas.microsoft.com/office/drawing/2014/main" id="{93F00FE6-9BF1-F006-4148-68CFFB57DB4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238671340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DF169FD-107D-F4CF-44C8-9AB55A2E11D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>
            <a:extLst>
              <a:ext uri="{FF2B5EF4-FFF2-40B4-BE49-F238E27FC236}">
                <a16:creationId xmlns:a16="http://schemas.microsoft.com/office/drawing/2014/main" id="{3C26B31C-06FB-7294-9A26-6B2E3456F3A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88692912-C873-4F15-BE9E-23153F0A4C1B}" type="slidenum">
              <a:rPr kumimoji="1" lang="en-US" altLang="zh-TW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新細明體" panose="02020500000000000000" pitchFamily="18" charset="-120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新細明體" panose="02020500000000000000" pitchFamily="18" charset="-120"/>
              <a:cs typeface="+mn-cs"/>
            </a:endParaRPr>
          </a:p>
        </p:txBody>
      </p:sp>
      <p:sp>
        <p:nvSpPr>
          <p:cNvPr id="7171" name="Rectangle 2">
            <a:extLst>
              <a:ext uri="{FF2B5EF4-FFF2-40B4-BE49-F238E27FC236}">
                <a16:creationId xmlns:a16="http://schemas.microsoft.com/office/drawing/2014/main" id="{77D3B1CF-8EFC-AEEC-36CE-42E2D309480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  <a:ln/>
        </p:spPr>
      </p:sp>
      <p:sp>
        <p:nvSpPr>
          <p:cNvPr id="7172" name="Rectangle 3">
            <a:extLst>
              <a:ext uri="{FF2B5EF4-FFF2-40B4-BE49-F238E27FC236}">
                <a16:creationId xmlns:a16="http://schemas.microsoft.com/office/drawing/2014/main" id="{D17C8E27-4B07-C5EF-70D8-91C9672715B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388525533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C1AF821-4DEA-7884-C79A-32A4C01814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>
            <a:extLst>
              <a:ext uri="{FF2B5EF4-FFF2-40B4-BE49-F238E27FC236}">
                <a16:creationId xmlns:a16="http://schemas.microsoft.com/office/drawing/2014/main" id="{A77A4F4F-8571-347A-B8EE-07EBFC80F0A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88692912-C873-4F15-BE9E-23153F0A4C1B}" type="slidenum">
              <a:rPr kumimoji="1" lang="en-US" altLang="zh-TW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新細明體" panose="02020500000000000000" pitchFamily="18" charset="-120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新細明體" panose="02020500000000000000" pitchFamily="18" charset="-120"/>
              <a:cs typeface="+mn-cs"/>
            </a:endParaRPr>
          </a:p>
        </p:txBody>
      </p:sp>
      <p:sp>
        <p:nvSpPr>
          <p:cNvPr id="7171" name="Rectangle 2">
            <a:extLst>
              <a:ext uri="{FF2B5EF4-FFF2-40B4-BE49-F238E27FC236}">
                <a16:creationId xmlns:a16="http://schemas.microsoft.com/office/drawing/2014/main" id="{CAC39B8C-E103-E86A-F187-90E7DDFCC8F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  <a:ln/>
        </p:spPr>
      </p:sp>
      <p:sp>
        <p:nvSpPr>
          <p:cNvPr id="7172" name="Rectangle 3">
            <a:extLst>
              <a:ext uri="{FF2B5EF4-FFF2-40B4-BE49-F238E27FC236}">
                <a16:creationId xmlns:a16="http://schemas.microsoft.com/office/drawing/2014/main" id="{789D8AA0-D41A-30D2-919F-45E96E25A18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193679071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5775813-B580-6524-10BD-072280B8AAF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>
            <a:extLst>
              <a:ext uri="{FF2B5EF4-FFF2-40B4-BE49-F238E27FC236}">
                <a16:creationId xmlns:a16="http://schemas.microsoft.com/office/drawing/2014/main" id="{35BB7450-DEA9-7EB1-3983-77AE540F95A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88692912-C873-4F15-BE9E-23153F0A4C1B}" type="slidenum">
              <a:rPr kumimoji="1" lang="en-US" altLang="zh-TW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新細明體" panose="02020500000000000000" pitchFamily="18" charset="-120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新細明體" panose="02020500000000000000" pitchFamily="18" charset="-120"/>
              <a:cs typeface="+mn-cs"/>
            </a:endParaRPr>
          </a:p>
        </p:txBody>
      </p:sp>
      <p:sp>
        <p:nvSpPr>
          <p:cNvPr id="7171" name="Rectangle 2">
            <a:extLst>
              <a:ext uri="{FF2B5EF4-FFF2-40B4-BE49-F238E27FC236}">
                <a16:creationId xmlns:a16="http://schemas.microsoft.com/office/drawing/2014/main" id="{75C418A4-81F0-3D5E-16A4-D7EC1E62343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  <a:ln/>
        </p:spPr>
      </p:sp>
      <p:sp>
        <p:nvSpPr>
          <p:cNvPr id="7172" name="Rectangle 3">
            <a:extLst>
              <a:ext uri="{FF2B5EF4-FFF2-40B4-BE49-F238E27FC236}">
                <a16:creationId xmlns:a16="http://schemas.microsoft.com/office/drawing/2014/main" id="{9E230CEE-D22A-4865-B121-FA4709F89F3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178089740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8C93293-540B-F4E1-97DF-94E180AD08C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>
            <a:extLst>
              <a:ext uri="{FF2B5EF4-FFF2-40B4-BE49-F238E27FC236}">
                <a16:creationId xmlns:a16="http://schemas.microsoft.com/office/drawing/2014/main" id="{5FCBB38D-6A01-C37A-7A91-F9988858BCA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88692912-C873-4F15-BE9E-23153F0A4C1B}" type="slidenum">
              <a:rPr kumimoji="1" lang="en-US" altLang="zh-TW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新細明體" panose="02020500000000000000" pitchFamily="18" charset="-120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新細明體" panose="02020500000000000000" pitchFamily="18" charset="-120"/>
              <a:cs typeface="+mn-cs"/>
            </a:endParaRPr>
          </a:p>
        </p:txBody>
      </p:sp>
      <p:sp>
        <p:nvSpPr>
          <p:cNvPr id="7171" name="Rectangle 2">
            <a:extLst>
              <a:ext uri="{FF2B5EF4-FFF2-40B4-BE49-F238E27FC236}">
                <a16:creationId xmlns:a16="http://schemas.microsoft.com/office/drawing/2014/main" id="{3FA1DAD2-A513-759B-0563-350EF2C6186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  <a:ln/>
        </p:spPr>
      </p:sp>
      <p:sp>
        <p:nvSpPr>
          <p:cNvPr id="7172" name="Rectangle 3">
            <a:extLst>
              <a:ext uri="{FF2B5EF4-FFF2-40B4-BE49-F238E27FC236}">
                <a16:creationId xmlns:a16="http://schemas.microsoft.com/office/drawing/2014/main" id="{9DEBF984-8D9E-6CE7-67CD-88FDA21DE0B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170873355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2FE983F-3D7B-8132-8EB3-12F9790C07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>
            <a:extLst>
              <a:ext uri="{FF2B5EF4-FFF2-40B4-BE49-F238E27FC236}">
                <a16:creationId xmlns:a16="http://schemas.microsoft.com/office/drawing/2014/main" id="{C22D5AF4-3277-CBB5-6C5C-950E26D55EF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88692912-C873-4F15-BE9E-23153F0A4C1B}" type="slidenum">
              <a:rPr kumimoji="1" lang="en-US" altLang="zh-TW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新細明體" panose="02020500000000000000" pitchFamily="18" charset="-120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新細明體" panose="02020500000000000000" pitchFamily="18" charset="-120"/>
              <a:cs typeface="+mn-cs"/>
            </a:endParaRPr>
          </a:p>
        </p:txBody>
      </p:sp>
      <p:sp>
        <p:nvSpPr>
          <p:cNvPr id="7171" name="Rectangle 2">
            <a:extLst>
              <a:ext uri="{FF2B5EF4-FFF2-40B4-BE49-F238E27FC236}">
                <a16:creationId xmlns:a16="http://schemas.microsoft.com/office/drawing/2014/main" id="{9C6FCAA1-4558-7974-DBAE-3FB081CEB1C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  <a:ln/>
        </p:spPr>
      </p:sp>
      <p:sp>
        <p:nvSpPr>
          <p:cNvPr id="7172" name="Rectangle 3">
            <a:extLst>
              <a:ext uri="{FF2B5EF4-FFF2-40B4-BE49-F238E27FC236}">
                <a16:creationId xmlns:a16="http://schemas.microsoft.com/office/drawing/2014/main" id="{89DA8B84-BC22-EBA9-0AA5-331EE89B13B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7640403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33"/>
            <a:ext cx="7772400" cy="1470025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342892" indent="0" algn="ctr">
              <a:buNone/>
              <a:defRPr/>
            </a:lvl2pPr>
            <a:lvl3pPr marL="685783" indent="0" algn="ctr">
              <a:buNone/>
              <a:defRPr/>
            </a:lvl3pPr>
            <a:lvl4pPr marL="1028675" indent="0" algn="ctr">
              <a:buNone/>
              <a:defRPr/>
            </a:lvl4pPr>
            <a:lvl5pPr marL="1371566" indent="0" algn="ctr">
              <a:buNone/>
              <a:defRPr/>
            </a:lvl5pPr>
            <a:lvl6pPr marL="1714457" indent="0" algn="ctr">
              <a:buNone/>
              <a:defRPr/>
            </a:lvl6pPr>
            <a:lvl7pPr marL="2057348" indent="0" algn="ctr">
              <a:buNone/>
              <a:defRPr/>
            </a:lvl7pPr>
            <a:lvl8pPr marL="2400240" indent="0" algn="ctr">
              <a:buNone/>
              <a:defRPr/>
            </a:lvl8pPr>
            <a:lvl9pPr marL="2743132" indent="0" algn="ctr">
              <a:buNone/>
              <a:defRPr/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7ABC1D00-A453-B3EE-5665-2D10B3E7396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kumimoji="1" lang="en-US" altLang="zh-TW">
              <a:solidFill>
                <a:srgbClr val="FFFFFF"/>
              </a:solidFill>
            </a:endParaRP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2D79351B-A0C2-BEB5-2049-F8130E6A38D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kumimoji="1" lang="en-US" altLang="zh-TW">
              <a:solidFill>
                <a:srgbClr val="FFFFFF"/>
              </a:solidFill>
            </a:endParaRP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0B1A4606-5650-CFAD-1F53-66584E8D429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41134E93-C184-4EA7-9EE0-54266D253A82}" type="slidenum">
              <a:rPr kumimoji="1" lang="en-US" altLang="zh-TW" smtClean="0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kumimoji="1" lang="en-US" altLang="zh-TW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12309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AC3F86FE-A4EC-5B1B-303A-BC74E808985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按一下以編輯母片標題樣式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7D4336FB-DFAB-9BD9-12AE-14FA317BE2A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3967E30A-DECB-2555-A0E6-5F24E215DB73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50" smtClean="0"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B598C6C2-1AB1-11C8-AE8C-F9F50C15CB40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50" smtClean="0"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82C66085-7782-8233-16FD-D3A598FE214F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50"/>
            </a:lvl1pPr>
          </a:lstStyle>
          <a:p>
            <a:fld id="{F23A8DB4-F05F-4486-8CE5-F582D0CA46D6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809169644"/>
      </p:ext>
    </p:extLst>
  </p:cSld>
  <p:clrMap bg1="dk2" tx1="lt1" bg2="dk1" tx2="lt2" accent1="accent1" accent2="accent2" accent3="accent3" accent4="accent4" accent5="accent5" accent6="accent6" hlink="hlink" folHlink="folHlink"/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33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3300">
          <a:solidFill>
            <a:schemeClr val="tx2"/>
          </a:solidFill>
          <a:latin typeface="Times New Roman" pitchFamily="18" charset="0"/>
          <a:ea typeface="新細明體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3300">
          <a:solidFill>
            <a:schemeClr val="tx2"/>
          </a:solidFill>
          <a:latin typeface="Times New Roman" pitchFamily="18" charset="0"/>
          <a:ea typeface="新細明體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3300">
          <a:solidFill>
            <a:schemeClr val="tx2"/>
          </a:solidFill>
          <a:latin typeface="Times New Roman" pitchFamily="18" charset="0"/>
          <a:ea typeface="新細明體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3300">
          <a:solidFill>
            <a:schemeClr val="tx2"/>
          </a:solidFill>
          <a:latin typeface="Times New Roman" pitchFamily="18" charset="0"/>
          <a:ea typeface="新細明體" charset="-120"/>
        </a:defRPr>
      </a:lvl5pPr>
      <a:lvl6pPr marL="342892" algn="ctr" rtl="0" fontAlgn="base">
        <a:spcBef>
          <a:spcPct val="0"/>
        </a:spcBef>
        <a:spcAft>
          <a:spcPct val="0"/>
        </a:spcAft>
        <a:defRPr kumimoji="1" sz="3300">
          <a:solidFill>
            <a:schemeClr val="tx2"/>
          </a:solidFill>
          <a:latin typeface="Times New Roman" pitchFamily="18" charset="0"/>
          <a:ea typeface="新細明體" charset="-120"/>
        </a:defRPr>
      </a:lvl6pPr>
      <a:lvl7pPr marL="685783" algn="ctr" rtl="0" fontAlgn="base">
        <a:spcBef>
          <a:spcPct val="0"/>
        </a:spcBef>
        <a:spcAft>
          <a:spcPct val="0"/>
        </a:spcAft>
        <a:defRPr kumimoji="1" sz="3300">
          <a:solidFill>
            <a:schemeClr val="tx2"/>
          </a:solidFill>
          <a:latin typeface="Times New Roman" pitchFamily="18" charset="0"/>
          <a:ea typeface="新細明體" charset="-120"/>
        </a:defRPr>
      </a:lvl7pPr>
      <a:lvl8pPr marL="1028675" algn="ctr" rtl="0" fontAlgn="base">
        <a:spcBef>
          <a:spcPct val="0"/>
        </a:spcBef>
        <a:spcAft>
          <a:spcPct val="0"/>
        </a:spcAft>
        <a:defRPr kumimoji="1" sz="3300">
          <a:solidFill>
            <a:schemeClr val="tx2"/>
          </a:solidFill>
          <a:latin typeface="Times New Roman" pitchFamily="18" charset="0"/>
          <a:ea typeface="新細明體" charset="-120"/>
        </a:defRPr>
      </a:lvl8pPr>
      <a:lvl9pPr marL="1371566" algn="ctr" rtl="0" fontAlgn="base">
        <a:spcBef>
          <a:spcPct val="0"/>
        </a:spcBef>
        <a:spcAft>
          <a:spcPct val="0"/>
        </a:spcAft>
        <a:defRPr kumimoji="1" sz="3300">
          <a:solidFill>
            <a:schemeClr val="tx2"/>
          </a:solidFill>
          <a:latin typeface="Times New Roman" pitchFamily="18" charset="0"/>
          <a:ea typeface="新細明體" charset="-120"/>
        </a:defRPr>
      </a:lvl9pPr>
    </p:titleStyle>
    <p:bodyStyle>
      <a:lvl1pPr marL="257168" indent="-257168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  <a:cs typeface="+mn-cs"/>
        </a:defRPr>
      </a:lvl1pPr>
      <a:lvl2pPr marL="557199" indent="-214308" algn="l" rtl="0" eaLnBrk="0" fontAlgn="base" hangingPunct="0">
        <a:spcBef>
          <a:spcPct val="20000"/>
        </a:spcBef>
        <a:spcAft>
          <a:spcPct val="0"/>
        </a:spcAft>
        <a:buChar char="–"/>
        <a:defRPr kumimoji="1" sz="2100">
          <a:solidFill>
            <a:schemeClr val="tx1"/>
          </a:solidFill>
          <a:latin typeface="+mn-lt"/>
          <a:ea typeface="+mn-ea"/>
        </a:defRPr>
      </a:lvl2pPr>
      <a:lvl3pPr marL="857228" indent="-171446" algn="l" rtl="0" eaLnBrk="0" fontAlgn="base" hangingPunct="0">
        <a:spcBef>
          <a:spcPct val="20000"/>
        </a:spcBef>
        <a:spcAft>
          <a:spcPct val="0"/>
        </a:spcAft>
        <a:buChar char="•"/>
        <a:defRPr kumimoji="1" sz="1800">
          <a:solidFill>
            <a:schemeClr val="tx1"/>
          </a:solidFill>
          <a:latin typeface="+mn-lt"/>
          <a:ea typeface="+mn-ea"/>
        </a:defRPr>
      </a:lvl3pPr>
      <a:lvl4pPr marL="1200120" indent="-171446" algn="l" rtl="0" eaLnBrk="0" fontAlgn="base" hangingPunct="0">
        <a:spcBef>
          <a:spcPct val="20000"/>
        </a:spcBef>
        <a:spcAft>
          <a:spcPct val="0"/>
        </a:spcAft>
        <a:buChar char="–"/>
        <a:defRPr kumimoji="1" sz="1500">
          <a:solidFill>
            <a:schemeClr val="tx1"/>
          </a:solidFill>
          <a:latin typeface="+mn-lt"/>
          <a:ea typeface="+mn-ea"/>
        </a:defRPr>
      </a:lvl4pPr>
      <a:lvl5pPr marL="1543012" indent="-171446" algn="l" rtl="0" eaLnBrk="0" fontAlgn="base" hangingPunct="0">
        <a:spcBef>
          <a:spcPct val="20000"/>
        </a:spcBef>
        <a:spcAft>
          <a:spcPct val="0"/>
        </a:spcAft>
        <a:buChar char="»"/>
        <a:defRPr kumimoji="1" sz="1500">
          <a:solidFill>
            <a:schemeClr val="tx1"/>
          </a:solidFill>
          <a:latin typeface="+mn-lt"/>
          <a:ea typeface="+mn-ea"/>
        </a:defRPr>
      </a:lvl5pPr>
      <a:lvl6pPr marL="1885903" indent="-171446" algn="l" rtl="0" fontAlgn="base">
        <a:spcBef>
          <a:spcPct val="20000"/>
        </a:spcBef>
        <a:spcAft>
          <a:spcPct val="0"/>
        </a:spcAft>
        <a:buChar char="»"/>
        <a:defRPr kumimoji="1" sz="1500">
          <a:solidFill>
            <a:schemeClr val="tx1"/>
          </a:solidFill>
          <a:latin typeface="+mn-lt"/>
          <a:ea typeface="+mn-ea"/>
        </a:defRPr>
      </a:lvl6pPr>
      <a:lvl7pPr marL="2228795" indent="-171446" algn="l" rtl="0" fontAlgn="base">
        <a:spcBef>
          <a:spcPct val="20000"/>
        </a:spcBef>
        <a:spcAft>
          <a:spcPct val="0"/>
        </a:spcAft>
        <a:buChar char="»"/>
        <a:defRPr kumimoji="1" sz="1500">
          <a:solidFill>
            <a:schemeClr val="tx1"/>
          </a:solidFill>
          <a:latin typeface="+mn-lt"/>
          <a:ea typeface="+mn-ea"/>
        </a:defRPr>
      </a:lvl7pPr>
      <a:lvl8pPr marL="2571686" indent="-171446" algn="l" rtl="0" fontAlgn="base">
        <a:spcBef>
          <a:spcPct val="20000"/>
        </a:spcBef>
        <a:spcAft>
          <a:spcPct val="0"/>
        </a:spcAft>
        <a:buChar char="»"/>
        <a:defRPr kumimoji="1" sz="1500">
          <a:solidFill>
            <a:schemeClr val="tx1"/>
          </a:solidFill>
          <a:latin typeface="+mn-lt"/>
          <a:ea typeface="+mn-ea"/>
        </a:defRPr>
      </a:lvl8pPr>
      <a:lvl9pPr marL="2914577" indent="-171446" algn="l" rtl="0" fontAlgn="base">
        <a:spcBef>
          <a:spcPct val="20000"/>
        </a:spcBef>
        <a:spcAft>
          <a:spcPct val="0"/>
        </a:spcAft>
        <a:buChar char="»"/>
        <a:defRPr kumimoji="1" sz="15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892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783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675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566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457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348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240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132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BD54C4F4-E0E0-81C0-9D2E-10C3B39D0BD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按一下以編輯母片標題樣式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1A7EFD04-EFDF-C2C3-B173-A9D5C183B68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FE120C4D-758B-AF52-77C4-58745896CED8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50" smtClean="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5821B602-CB91-5E0A-3B11-9F7632D7C68F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50" smtClean="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E643F6CD-D73F-1877-9856-14C5467012E1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50"/>
            </a:lvl1pPr>
          </a:lstStyle>
          <a:p>
            <a:fld id="{A0FD1762-AEE3-4702-B425-25B702AD93E3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002552822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3664" r:id="rId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33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3300">
          <a:solidFill>
            <a:schemeClr val="tx2"/>
          </a:solidFill>
          <a:latin typeface="Times New Roman" pitchFamily="18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3300">
          <a:solidFill>
            <a:schemeClr val="tx2"/>
          </a:solidFill>
          <a:latin typeface="Times New Roman" pitchFamily="18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3300">
          <a:solidFill>
            <a:schemeClr val="tx2"/>
          </a:solidFill>
          <a:latin typeface="Times New Roman" pitchFamily="18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3300">
          <a:solidFill>
            <a:schemeClr val="tx2"/>
          </a:solidFill>
          <a:latin typeface="Times New Roman" pitchFamily="18" charset="0"/>
          <a:ea typeface="新細明體" pitchFamily="18" charset="-120"/>
        </a:defRPr>
      </a:lvl5pPr>
      <a:lvl6pPr marL="342892" algn="ctr" rtl="0" fontAlgn="base">
        <a:spcBef>
          <a:spcPct val="0"/>
        </a:spcBef>
        <a:spcAft>
          <a:spcPct val="0"/>
        </a:spcAft>
        <a:defRPr kumimoji="1" sz="3300">
          <a:solidFill>
            <a:schemeClr val="tx2"/>
          </a:solidFill>
          <a:latin typeface="Times New Roman" pitchFamily="18" charset="0"/>
          <a:ea typeface="新細明體" pitchFamily="18" charset="-120"/>
        </a:defRPr>
      </a:lvl6pPr>
      <a:lvl7pPr marL="685783" algn="ctr" rtl="0" fontAlgn="base">
        <a:spcBef>
          <a:spcPct val="0"/>
        </a:spcBef>
        <a:spcAft>
          <a:spcPct val="0"/>
        </a:spcAft>
        <a:defRPr kumimoji="1" sz="3300">
          <a:solidFill>
            <a:schemeClr val="tx2"/>
          </a:solidFill>
          <a:latin typeface="Times New Roman" pitchFamily="18" charset="0"/>
          <a:ea typeface="新細明體" pitchFamily="18" charset="-120"/>
        </a:defRPr>
      </a:lvl7pPr>
      <a:lvl8pPr marL="1028675" algn="ctr" rtl="0" fontAlgn="base">
        <a:spcBef>
          <a:spcPct val="0"/>
        </a:spcBef>
        <a:spcAft>
          <a:spcPct val="0"/>
        </a:spcAft>
        <a:defRPr kumimoji="1" sz="3300">
          <a:solidFill>
            <a:schemeClr val="tx2"/>
          </a:solidFill>
          <a:latin typeface="Times New Roman" pitchFamily="18" charset="0"/>
          <a:ea typeface="新細明體" pitchFamily="18" charset="-120"/>
        </a:defRPr>
      </a:lvl8pPr>
      <a:lvl9pPr marL="1371566" algn="ctr" rtl="0" fontAlgn="base">
        <a:spcBef>
          <a:spcPct val="0"/>
        </a:spcBef>
        <a:spcAft>
          <a:spcPct val="0"/>
        </a:spcAft>
        <a:defRPr kumimoji="1" sz="3300">
          <a:solidFill>
            <a:schemeClr val="tx2"/>
          </a:solidFill>
          <a:latin typeface="Times New Roman" pitchFamily="18" charset="0"/>
          <a:ea typeface="新細明體" pitchFamily="18" charset="-120"/>
        </a:defRPr>
      </a:lvl9pPr>
    </p:titleStyle>
    <p:bodyStyle>
      <a:lvl1pPr marL="257168" indent="-257168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  <a:cs typeface="+mn-cs"/>
        </a:defRPr>
      </a:lvl1pPr>
      <a:lvl2pPr marL="557199" indent="-214308" algn="l" rtl="0" eaLnBrk="0" fontAlgn="base" hangingPunct="0">
        <a:spcBef>
          <a:spcPct val="20000"/>
        </a:spcBef>
        <a:spcAft>
          <a:spcPct val="0"/>
        </a:spcAft>
        <a:buChar char="–"/>
        <a:defRPr kumimoji="1" sz="2100">
          <a:solidFill>
            <a:schemeClr val="tx1"/>
          </a:solidFill>
          <a:latin typeface="+mn-lt"/>
          <a:ea typeface="+mn-ea"/>
        </a:defRPr>
      </a:lvl2pPr>
      <a:lvl3pPr marL="857228" indent="-171446" algn="l" rtl="0" eaLnBrk="0" fontAlgn="base" hangingPunct="0">
        <a:spcBef>
          <a:spcPct val="20000"/>
        </a:spcBef>
        <a:spcAft>
          <a:spcPct val="0"/>
        </a:spcAft>
        <a:buChar char="•"/>
        <a:defRPr kumimoji="1" sz="1800">
          <a:solidFill>
            <a:schemeClr val="tx1"/>
          </a:solidFill>
          <a:latin typeface="+mn-lt"/>
          <a:ea typeface="+mn-ea"/>
        </a:defRPr>
      </a:lvl3pPr>
      <a:lvl4pPr marL="1200120" indent="-171446" algn="l" rtl="0" eaLnBrk="0" fontAlgn="base" hangingPunct="0">
        <a:spcBef>
          <a:spcPct val="20000"/>
        </a:spcBef>
        <a:spcAft>
          <a:spcPct val="0"/>
        </a:spcAft>
        <a:buChar char="–"/>
        <a:defRPr kumimoji="1" sz="1500">
          <a:solidFill>
            <a:schemeClr val="tx1"/>
          </a:solidFill>
          <a:latin typeface="+mn-lt"/>
          <a:ea typeface="+mn-ea"/>
        </a:defRPr>
      </a:lvl4pPr>
      <a:lvl5pPr marL="1543012" indent="-171446" algn="l" rtl="0" eaLnBrk="0" fontAlgn="base" hangingPunct="0">
        <a:spcBef>
          <a:spcPct val="20000"/>
        </a:spcBef>
        <a:spcAft>
          <a:spcPct val="0"/>
        </a:spcAft>
        <a:buChar char="»"/>
        <a:defRPr kumimoji="1" sz="1500">
          <a:solidFill>
            <a:schemeClr val="tx1"/>
          </a:solidFill>
          <a:latin typeface="+mn-lt"/>
          <a:ea typeface="+mn-ea"/>
        </a:defRPr>
      </a:lvl5pPr>
      <a:lvl6pPr marL="1885903" indent="-171446" algn="l" rtl="0" fontAlgn="base">
        <a:spcBef>
          <a:spcPct val="20000"/>
        </a:spcBef>
        <a:spcAft>
          <a:spcPct val="0"/>
        </a:spcAft>
        <a:buChar char="»"/>
        <a:defRPr kumimoji="1" sz="1500">
          <a:solidFill>
            <a:schemeClr val="tx1"/>
          </a:solidFill>
          <a:latin typeface="+mn-lt"/>
          <a:ea typeface="+mn-ea"/>
        </a:defRPr>
      </a:lvl6pPr>
      <a:lvl7pPr marL="2228795" indent="-171446" algn="l" rtl="0" fontAlgn="base">
        <a:spcBef>
          <a:spcPct val="20000"/>
        </a:spcBef>
        <a:spcAft>
          <a:spcPct val="0"/>
        </a:spcAft>
        <a:buChar char="»"/>
        <a:defRPr kumimoji="1" sz="1500">
          <a:solidFill>
            <a:schemeClr val="tx1"/>
          </a:solidFill>
          <a:latin typeface="+mn-lt"/>
          <a:ea typeface="+mn-ea"/>
        </a:defRPr>
      </a:lvl7pPr>
      <a:lvl8pPr marL="2571686" indent="-171446" algn="l" rtl="0" fontAlgn="base">
        <a:spcBef>
          <a:spcPct val="20000"/>
        </a:spcBef>
        <a:spcAft>
          <a:spcPct val="0"/>
        </a:spcAft>
        <a:buChar char="»"/>
        <a:defRPr kumimoji="1" sz="1500">
          <a:solidFill>
            <a:schemeClr val="tx1"/>
          </a:solidFill>
          <a:latin typeface="+mn-lt"/>
          <a:ea typeface="+mn-ea"/>
        </a:defRPr>
      </a:lvl8pPr>
      <a:lvl9pPr marL="2914577" indent="-171446" algn="l" rtl="0" fontAlgn="base">
        <a:spcBef>
          <a:spcPct val="20000"/>
        </a:spcBef>
        <a:spcAft>
          <a:spcPct val="0"/>
        </a:spcAft>
        <a:buChar char="»"/>
        <a:defRPr kumimoji="1" sz="15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892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783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675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566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457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348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240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132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E76E32E-3929-B3A5-9AFE-A2286EA864F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4EC807E0-E973-D6FF-B0AD-2E7C06BBDB43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1583531" y="520716"/>
            <a:ext cx="5829300" cy="681038"/>
          </a:xfrm>
        </p:spPr>
        <p:txBody>
          <a:bodyPr/>
          <a:lstStyle/>
          <a:p>
            <a:pPr eaLnBrk="1" hangingPunct="1"/>
            <a:r>
              <a:rPr lang="en-US" altLang="zh-TW" sz="3600" b="1" dirty="0">
                <a:latin typeface="DFKai-SB" panose="03000509000000000000" pitchFamily="65" charset="-120"/>
                <a:ea typeface="DFKai-SB" panose="03000509000000000000" pitchFamily="65" charset="-120"/>
              </a:rPr>
              <a:t>【</a:t>
            </a:r>
            <a:r>
              <a:rPr lang="zh-TW" altLang="en-US" sz="3600" b="1" dirty="0">
                <a:latin typeface="DFKai-SB" panose="03000509000000000000" pitchFamily="65" charset="-120"/>
                <a:ea typeface="DFKai-SB" panose="03000509000000000000" pitchFamily="65" charset="-120"/>
              </a:rPr>
              <a:t>列平詩選 第</a:t>
            </a:r>
            <a:r>
              <a:rPr lang="en-US" altLang="zh-TW" sz="3600" b="1" dirty="0">
                <a:latin typeface="DFKai-SB" panose="03000509000000000000" pitchFamily="65" charset="-120"/>
                <a:ea typeface="DFKai-SB" panose="03000509000000000000" pitchFamily="65" charset="-120"/>
              </a:rPr>
              <a:t>72</a:t>
            </a:r>
            <a:r>
              <a:rPr lang="zh-TW" altLang="en-US" sz="3600" b="1" dirty="0">
                <a:latin typeface="DFKai-SB" panose="03000509000000000000" pitchFamily="65" charset="-120"/>
                <a:ea typeface="DFKai-SB" panose="03000509000000000000" pitchFamily="65" charset="-120"/>
              </a:rPr>
              <a:t>首</a:t>
            </a:r>
            <a:r>
              <a:rPr lang="en-US" altLang="zh-TW" sz="3600" b="1" dirty="0">
                <a:latin typeface="DFKai-SB" panose="03000509000000000000" pitchFamily="65" charset="-120"/>
                <a:ea typeface="DFKai-SB" panose="03000509000000000000" pitchFamily="65" charset="-120"/>
              </a:rPr>
              <a:t>】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EB6E3EB-320B-4821-EBD4-9C200E13B5CE}"/>
              </a:ext>
            </a:extLst>
          </p:cNvPr>
          <p:cNvSpPr txBox="1"/>
          <p:nvPr/>
        </p:nvSpPr>
        <p:spPr>
          <a:xfrm>
            <a:off x="2219325" y="2297129"/>
            <a:ext cx="8724900" cy="324839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base">
              <a:lnSpc>
                <a:spcPts val="5000"/>
              </a:lnSpc>
            </a:pPr>
            <a:r>
              <a:rPr lang="en-US" altLang="zh-TW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1.</a:t>
            </a:r>
            <a:r>
              <a:rPr lang="zh-TW" alt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日子就這樣溜去，</a:t>
            </a:r>
            <a:endParaRPr lang="en-US" altLang="zh-TW" sz="36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fontAlgn="base">
              <a:lnSpc>
                <a:spcPts val="5000"/>
              </a:lnSpc>
            </a:pPr>
            <a:r>
              <a:rPr lang="zh-TW" alt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  說不出我心裡疲累，</a:t>
            </a:r>
            <a:br>
              <a:rPr lang="en-CA" sz="3600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en-CA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  </a:t>
            </a:r>
            <a:r>
              <a:rPr lang="zh-TW" alt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如何才能脫開百樣悶愁，</a:t>
            </a:r>
            <a:endParaRPr lang="en-US" altLang="zh-TW" sz="36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fontAlgn="base">
              <a:lnSpc>
                <a:spcPts val="5000"/>
              </a:lnSpc>
            </a:pPr>
            <a:r>
              <a:rPr lang="zh-TW" alt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  重尋獲真自由。</a:t>
            </a:r>
            <a:br>
              <a:rPr lang="en-CA" sz="3600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en-CA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7698188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FC40C22-766B-4D1D-DF2C-6613A5C40F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1D499BE6-C743-76A7-D786-1A4F1CA39D6B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116681" y="414606"/>
            <a:ext cx="2369344" cy="431784"/>
          </a:xfrm>
        </p:spPr>
        <p:txBody>
          <a:bodyPr/>
          <a:lstStyle/>
          <a:p>
            <a:pPr eaLnBrk="1" hangingPunct="1"/>
            <a:r>
              <a:rPr lang="zh-TW" altLang="en-US" sz="2400" dirty="0">
                <a:latin typeface="DFKai-SB" panose="03000509000000000000" pitchFamily="65" charset="-120"/>
                <a:ea typeface="DFKai-SB" panose="03000509000000000000" pitchFamily="65" charset="-120"/>
              </a:rPr>
              <a:t>列平詩選 </a:t>
            </a:r>
            <a:r>
              <a:rPr lang="en-US" altLang="zh-TW" sz="2400" dirty="0">
                <a:latin typeface="DFKai-SB" panose="03000509000000000000" pitchFamily="65" charset="-120"/>
                <a:ea typeface="DFKai-SB" panose="03000509000000000000" pitchFamily="65" charset="-120"/>
              </a:rPr>
              <a:t>72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420BA77-1941-18AF-9FBF-C87DA4B2EE14}"/>
              </a:ext>
            </a:extLst>
          </p:cNvPr>
          <p:cNvSpPr txBox="1"/>
          <p:nvPr/>
        </p:nvSpPr>
        <p:spPr>
          <a:xfrm>
            <a:off x="2158602" y="2125405"/>
            <a:ext cx="7233047" cy="260718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base">
              <a:lnSpc>
                <a:spcPts val="5000"/>
              </a:lnSpc>
            </a:pPr>
            <a:r>
              <a:rPr lang="zh-TW" alt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  在我心內渴望完美，</a:t>
            </a:r>
            <a:endParaRPr lang="en-US" altLang="zh-TW" sz="36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fontAlgn="base">
              <a:lnSpc>
                <a:spcPts val="5000"/>
              </a:lnSpc>
            </a:pPr>
            <a:r>
              <a:rPr lang="zh-TW" alt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  只可惜那真正自己，</a:t>
            </a:r>
            <a:br>
              <a:rPr lang="en-CA" sz="3600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en-CA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  </a:t>
            </a:r>
            <a:r>
              <a:rPr lang="zh-TW" alt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無從尋求理想化恨仇，</a:t>
            </a:r>
            <a:endParaRPr lang="en-US" altLang="zh-TW" sz="36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fontAlgn="base">
              <a:lnSpc>
                <a:spcPts val="5000"/>
              </a:lnSpc>
            </a:pPr>
            <a:r>
              <a:rPr lang="zh-TW" alt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  我深深感歉疚。</a:t>
            </a:r>
            <a:endParaRPr lang="en-CA" sz="3600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0167282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3CF7862-785E-3861-CF54-C73E16BD441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ADFC64AC-304B-B392-CBED-BF1EEFB29DE1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116681" y="414606"/>
            <a:ext cx="2369344" cy="431784"/>
          </a:xfrm>
        </p:spPr>
        <p:txBody>
          <a:bodyPr/>
          <a:lstStyle/>
          <a:p>
            <a:pPr eaLnBrk="1" hangingPunct="1"/>
            <a:r>
              <a:rPr lang="zh-TW" altLang="en-US" sz="2400" dirty="0">
                <a:latin typeface="DFKai-SB" panose="03000509000000000000" pitchFamily="65" charset="-120"/>
                <a:ea typeface="DFKai-SB" panose="03000509000000000000" pitchFamily="65" charset="-120"/>
              </a:rPr>
              <a:t>列平詩選 </a:t>
            </a:r>
            <a:r>
              <a:rPr lang="en-US" altLang="zh-TW" sz="2400" dirty="0">
                <a:latin typeface="DFKai-SB" panose="03000509000000000000" pitchFamily="65" charset="-120"/>
                <a:ea typeface="DFKai-SB" panose="03000509000000000000" pitchFamily="65" charset="-120"/>
              </a:rPr>
              <a:t>72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3F2AD30-ABDC-9A3D-166A-99902A0ACEAF}"/>
              </a:ext>
            </a:extLst>
          </p:cNvPr>
          <p:cNvSpPr txBox="1"/>
          <p:nvPr/>
        </p:nvSpPr>
        <p:spPr>
          <a:xfrm>
            <a:off x="1815702" y="2134930"/>
            <a:ext cx="7233047" cy="324839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base">
              <a:lnSpc>
                <a:spcPts val="5000"/>
              </a:lnSpc>
            </a:pPr>
            <a:r>
              <a:rPr lang="zh-TW" alt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誰在我心中掌權導我向前行，</a:t>
            </a:r>
            <a:br>
              <a:rPr lang="en-CA" sz="3600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除掉空虛失落，疑慮與愁雲，</a:t>
            </a:r>
            <a:br>
              <a:rPr lang="en-CA" sz="3600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長夜裡基督指引，伴我向前行，</a:t>
            </a:r>
            <a:br>
              <a:rPr lang="en-CA" sz="3600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為你添上喜樂，驅走苦困。</a:t>
            </a:r>
            <a:br>
              <a:rPr lang="en-CA" sz="3600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endParaRPr lang="en-CA" sz="3600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9289816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6887B9D-A8C8-4514-96F0-CEB0182BFE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0977A7CD-6C17-3B9E-9450-2B2FAAF34D97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116681" y="414606"/>
            <a:ext cx="2369344" cy="431784"/>
          </a:xfrm>
        </p:spPr>
        <p:txBody>
          <a:bodyPr/>
          <a:lstStyle/>
          <a:p>
            <a:pPr eaLnBrk="1" hangingPunct="1"/>
            <a:r>
              <a:rPr lang="zh-TW" altLang="en-US" sz="2400" dirty="0">
                <a:latin typeface="DFKai-SB" panose="03000509000000000000" pitchFamily="65" charset="-120"/>
                <a:ea typeface="DFKai-SB" panose="03000509000000000000" pitchFamily="65" charset="-120"/>
              </a:rPr>
              <a:t>列平詩選 </a:t>
            </a:r>
            <a:r>
              <a:rPr lang="en-US" altLang="zh-TW" sz="2400" dirty="0">
                <a:latin typeface="DFKai-SB" panose="03000509000000000000" pitchFamily="65" charset="-120"/>
                <a:ea typeface="DFKai-SB" panose="03000509000000000000" pitchFamily="65" charset="-120"/>
              </a:rPr>
              <a:t>72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968A9E9-8779-02E9-D2B2-112448E83D62}"/>
              </a:ext>
            </a:extLst>
          </p:cNvPr>
          <p:cNvSpPr txBox="1"/>
          <p:nvPr/>
        </p:nvSpPr>
        <p:spPr>
          <a:xfrm>
            <a:off x="2314575" y="2096830"/>
            <a:ext cx="5324475" cy="324839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base">
              <a:lnSpc>
                <a:spcPts val="5000"/>
              </a:lnSpc>
            </a:pPr>
            <a:r>
              <a:rPr lang="en-US" altLang="zh-TW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2.</a:t>
            </a:r>
            <a:r>
              <a:rPr lang="zh-TW" alt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念到昔日身伴良友，</a:t>
            </a:r>
            <a:endParaRPr lang="en-US" altLang="zh-TW" sz="36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fontAlgn="base">
              <a:lnSpc>
                <a:spcPts val="5000"/>
              </a:lnSpc>
            </a:pPr>
            <a:r>
              <a:rPr lang="zh-TW" alt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  此一刻又身處何方？</a:t>
            </a:r>
            <a:br>
              <a:rPr lang="en-CA" sz="3600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en-CA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  </a:t>
            </a:r>
            <a:r>
              <a:rPr lang="zh-TW" alt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良朋摰友已一一別離，</a:t>
            </a:r>
            <a:endParaRPr lang="en-US" altLang="zh-TW" sz="36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fontAlgn="base">
              <a:lnSpc>
                <a:spcPts val="5000"/>
              </a:lnSpc>
            </a:pPr>
            <a:r>
              <a:rPr lang="zh-TW" alt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  難重拾昔日情。</a:t>
            </a:r>
            <a:br>
              <a:rPr lang="en-CA" sz="3600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en-CA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7352779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47818E2-117E-3381-B017-5EE8113DD6E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05ABE5FC-D53B-2C4A-3647-207853A1AA43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116681" y="414606"/>
            <a:ext cx="2369344" cy="431784"/>
          </a:xfrm>
        </p:spPr>
        <p:txBody>
          <a:bodyPr/>
          <a:lstStyle/>
          <a:p>
            <a:pPr eaLnBrk="1" hangingPunct="1"/>
            <a:r>
              <a:rPr lang="zh-TW" altLang="en-US" sz="2400" dirty="0">
                <a:latin typeface="DFKai-SB" panose="03000509000000000000" pitchFamily="65" charset="-120"/>
                <a:ea typeface="DFKai-SB" panose="03000509000000000000" pitchFamily="65" charset="-120"/>
              </a:rPr>
              <a:t>列平詩選 </a:t>
            </a:r>
            <a:r>
              <a:rPr lang="en-US" altLang="zh-TW" sz="2400" dirty="0">
                <a:latin typeface="DFKai-SB" panose="03000509000000000000" pitchFamily="65" charset="-120"/>
                <a:ea typeface="DFKai-SB" panose="03000509000000000000" pitchFamily="65" charset="-120"/>
              </a:rPr>
              <a:t>72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4460F3F-0A8B-6902-E063-43056ACEE720}"/>
              </a:ext>
            </a:extLst>
          </p:cNvPr>
          <p:cNvSpPr txBox="1"/>
          <p:nvPr/>
        </p:nvSpPr>
        <p:spPr>
          <a:xfrm>
            <a:off x="2349102" y="2125405"/>
            <a:ext cx="7233047" cy="260718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base">
              <a:lnSpc>
                <a:spcPts val="5000"/>
              </a:lnSpc>
            </a:pPr>
            <a:r>
              <a:rPr lang="zh-TW" alt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面對生命滿是矛盾，</a:t>
            </a:r>
            <a:endParaRPr lang="en-US" altLang="zh-TW" sz="36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fontAlgn="base">
              <a:lnSpc>
                <a:spcPts val="5000"/>
              </a:lnSpc>
            </a:pPr>
            <a:r>
              <a:rPr lang="zh-TW" alt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看不清那真正目標，</a:t>
            </a:r>
            <a:br>
              <a:rPr lang="en-CA" sz="3600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何日才能跳出苦惱範疇，</a:t>
            </a:r>
            <a:endParaRPr lang="en-US" altLang="zh-TW" sz="36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fontAlgn="base">
              <a:lnSpc>
                <a:spcPts val="5000"/>
              </a:lnSpc>
            </a:pPr>
            <a:r>
              <a:rPr lang="zh-TW" alt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再高歌與歡笑，</a:t>
            </a:r>
            <a:endParaRPr lang="en-CA" sz="3600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6542439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EAED226-315D-C1E9-7856-9B5EF0D075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EFA6A588-2F07-D537-7844-18C3CF6FAEC7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116681" y="414606"/>
            <a:ext cx="2369344" cy="431784"/>
          </a:xfrm>
        </p:spPr>
        <p:txBody>
          <a:bodyPr/>
          <a:lstStyle/>
          <a:p>
            <a:pPr eaLnBrk="1" hangingPunct="1"/>
            <a:r>
              <a:rPr lang="zh-TW" altLang="en-US" sz="2400" dirty="0">
                <a:latin typeface="DFKai-SB" panose="03000509000000000000" pitchFamily="65" charset="-120"/>
                <a:ea typeface="DFKai-SB" panose="03000509000000000000" pitchFamily="65" charset="-120"/>
              </a:rPr>
              <a:t>列平詩選 </a:t>
            </a:r>
            <a:r>
              <a:rPr lang="en-US" altLang="zh-TW" sz="2400" dirty="0">
                <a:latin typeface="DFKai-SB" panose="03000509000000000000" pitchFamily="65" charset="-120"/>
                <a:ea typeface="DFKai-SB" panose="03000509000000000000" pitchFamily="65" charset="-120"/>
              </a:rPr>
              <a:t>72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E3526AC-C1A5-98D3-5967-31C67FF07505}"/>
              </a:ext>
            </a:extLst>
          </p:cNvPr>
          <p:cNvSpPr txBox="1"/>
          <p:nvPr/>
        </p:nvSpPr>
        <p:spPr>
          <a:xfrm>
            <a:off x="1771650" y="2269410"/>
            <a:ext cx="7172324" cy="260718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ts val="5000"/>
              </a:lnSpc>
            </a:pPr>
            <a:r>
              <a:rPr lang="zh-TW" alt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誰能為我解憂困助我出黑暗，</a:t>
            </a:r>
            <a:br>
              <a:rPr lang="en-CA" sz="3600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令我不再困惑，信心堅穩，</a:t>
            </a:r>
            <a:br>
              <a:rPr lang="en-CA" sz="3600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長夜裡星光閃爍，月朗清風滲，</a:t>
            </a:r>
            <a:br>
              <a:rPr lang="en-CA" sz="3600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若有基督相伴，不怕路難行。</a:t>
            </a:r>
            <a:endParaRPr lang="en-CA" sz="3600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385490324"/>
      </p:ext>
    </p:extLst>
  </p:cSld>
  <p:clrMapOvr>
    <a:masterClrMapping/>
  </p:clrMapOvr>
</p:sld>
</file>

<file path=ppt/theme/theme1.xml><?xml version="1.0" encoding="utf-8"?>
<a:theme xmlns:a="http://schemas.openxmlformats.org/drawingml/2006/main" name="1_預設簡報設計">
  <a:themeElements>
    <a:clrScheme name="預設簡報設計 1">
      <a:dk1>
        <a:srgbClr val="000000"/>
      </a:dk1>
      <a:lt1>
        <a:srgbClr val="FFFFFF"/>
      </a:lt1>
      <a:dk2>
        <a:srgbClr val="0000FF"/>
      </a:dk2>
      <a:lt2>
        <a:srgbClr val="FFFF00"/>
      </a:lt2>
      <a:accent1>
        <a:srgbClr val="FF9900"/>
      </a:accent1>
      <a:accent2>
        <a:srgbClr val="00FFFF"/>
      </a:accent2>
      <a:accent3>
        <a:srgbClr val="AAAAFF"/>
      </a:accent3>
      <a:accent4>
        <a:srgbClr val="DADADA"/>
      </a:accent4>
      <a:accent5>
        <a:srgbClr val="FFCAAA"/>
      </a:accent5>
      <a:accent6>
        <a:srgbClr val="00E7E7"/>
      </a:accent6>
      <a:hlink>
        <a:srgbClr val="FF0000"/>
      </a:hlink>
      <a:folHlink>
        <a:srgbClr val="969696"/>
      </a:folHlink>
    </a:clrScheme>
    <a:fontScheme name="預設簡報設計">
      <a:majorFont>
        <a:latin typeface="Times New Roman"/>
        <a:ea typeface="新細明體"/>
        <a:cs typeface=""/>
      </a:majorFont>
      <a:minorFont>
        <a:latin typeface="Times New Roman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預設簡報設計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預設簡報設計">
  <a:themeElements>
    <a:clrScheme name="">
      <a:dk1>
        <a:srgbClr val="000000"/>
      </a:dk1>
      <a:lt1>
        <a:srgbClr val="FFFFFF"/>
      </a:lt1>
      <a:dk2>
        <a:srgbClr val="000000"/>
      </a:dk2>
      <a:lt2>
        <a:srgbClr val="FFFF00"/>
      </a:lt2>
      <a:accent1>
        <a:srgbClr val="FF9900"/>
      </a:accent1>
      <a:accent2>
        <a:srgbClr val="00FFFF"/>
      </a:accent2>
      <a:accent3>
        <a:srgbClr val="AAAAAA"/>
      </a:accent3>
      <a:accent4>
        <a:srgbClr val="DADADA"/>
      </a:accent4>
      <a:accent5>
        <a:srgbClr val="FFCAAA"/>
      </a:accent5>
      <a:accent6>
        <a:srgbClr val="00E7E7"/>
      </a:accent6>
      <a:hlink>
        <a:srgbClr val="FF0000"/>
      </a:hlink>
      <a:folHlink>
        <a:srgbClr val="969696"/>
      </a:folHlink>
    </a:clrScheme>
    <a:fontScheme name="預設簡報設計">
      <a:majorFont>
        <a:latin typeface="Times New Roman"/>
        <a:ea typeface="新細明體"/>
        <a:cs typeface=""/>
      </a:majorFont>
      <a:minorFont>
        <a:latin typeface="Times New Roman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預設簡報設計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540</TotalTime>
  <Words>314</Words>
  <Application>Microsoft Office PowerPoint</Application>
  <PresentationFormat>On-screen Show (4:3)</PresentationFormat>
  <Paragraphs>26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DFKai-SB</vt:lpstr>
      <vt:lpstr>Calibri</vt:lpstr>
      <vt:lpstr>Times New Roman</vt:lpstr>
      <vt:lpstr>1_預設簡報設計</vt:lpstr>
      <vt:lpstr>預設簡報設計</vt:lpstr>
      <vt:lpstr>【列平詩選 第72首】</vt:lpstr>
      <vt:lpstr>列平詩選 72</vt:lpstr>
      <vt:lpstr>列平詩選 72</vt:lpstr>
      <vt:lpstr>列平詩選 72</vt:lpstr>
      <vt:lpstr>列平詩選 72</vt:lpstr>
      <vt:lpstr>列平詩選 72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Winnie Yeung</dc:creator>
  <cp:lastModifiedBy>Winnie Yeung</cp:lastModifiedBy>
  <cp:revision>49</cp:revision>
  <dcterms:created xsi:type="dcterms:W3CDTF">2024-11-12T00:25:43Z</dcterms:created>
  <dcterms:modified xsi:type="dcterms:W3CDTF">2025-06-28T00:02:35Z</dcterms:modified>
</cp:coreProperties>
</file>