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2" r:id="rId2"/>
    <p:sldId id="269" r:id="rId3"/>
    <p:sldId id="272" r:id="rId4"/>
    <p:sldId id="271" r:id="rId5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7"/>
      <p:bold r:id="rId8"/>
      <p:italic r:id="rId9"/>
      <p:boldItalic r:id="rId10"/>
    </p:embeddedFont>
    <p:embeddedFont>
      <p:font typeface="DFKai-SB" panose="03000509000000000000" pitchFamily="65" charset="-120"/>
      <p:regular r:id="rId11"/>
    </p:embeddedFont>
    <p:embeddedFont>
      <p:font typeface="DFKai-SB" panose="03000509000000000000" pitchFamily="65" charset="-120"/>
      <p:regular r:id="rId11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3" autoAdjust="0"/>
    <p:restoredTop sz="94604" autoAdjust="0"/>
  </p:normalViewPr>
  <p:slideViewPr>
    <p:cSldViewPr>
      <p:cViewPr varScale="1">
        <p:scale>
          <a:sx n="87" d="100"/>
          <a:sy n="87" d="100"/>
        </p:scale>
        <p:origin x="294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82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主祢是我最知心的朋友，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主祢是我最親愛的伴侶，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我的心在天天追想著祢，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渴望見到祢的面。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7BD2-B520-B619-5BCC-38034930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81658B-317D-8737-BB5A-27A4C940E8AD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在我人生的每一個台階，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在我人生的每一個小站，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祢的手總是在攙拉著我，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把我帶在祢身邊。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F10EC8F-B803-CD4B-5BE7-7A92D25C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82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9F08F-46CA-6DDD-8A64-2632405DD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D5773-A150-2265-C859-AF43D1CF09BB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告訴我當走的路，</a:t>
            </a:r>
            <a:b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沒有滑向死亡線，</a:t>
            </a:r>
            <a:b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祢愛何等的長闊深高，</a:t>
            </a:r>
            <a:b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我心發出驚嘆，</a:t>
            </a:r>
            <a:endParaRPr lang="en-US" altLang="zh-TW" sz="3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81F2CCD-0347-1E05-462C-D5BACC06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82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2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68F2F-23E1-BC51-F5B6-BC3EB61B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5AC31D-C13A-747C-942F-D50A8C43A82C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有了主還要什麼  ，</a:t>
            </a:r>
            <a:b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我心與主心相連，</a:t>
            </a:r>
            <a:b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我已起誓，</a:t>
            </a:r>
            <a:b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ea typeface="標楷體" panose="03000509000000000000" pitchFamily="65" charset="-120"/>
              </a:rPr>
              <a:t>要跟隨主永不改變。</a:t>
            </a:r>
            <a:endParaRPr lang="en-US" altLang="zh-TW" sz="380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232EE1C6-CEFF-54C8-C9C7-41413331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82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15279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181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DFKai-SB</vt:lpstr>
      <vt:lpstr>DFKai-SB</vt:lpstr>
      <vt:lpstr>Arial</vt:lpstr>
      <vt:lpstr>Times New Roman</vt:lpstr>
      <vt:lpstr>Candara</vt:lpstr>
      <vt:lpstr>預設簡報設計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列082 - 最知深心的朋友</dc:title>
  <dc:creator>prisng</dc:creator>
  <cp:lastModifiedBy>Betty Tse</cp:lastModifiedBy>
  <cp:revision>79</cp:revision>
  <dcterms:created xsi:type="dcterms:W3CDTF">2007-06-10T04:07:40Z</dcterms:created>
  <dcterms:modified xsi:type="dcterms:W3CDTF">2025-06-27T04:23:19Z</dcterms:modified>
</cp:coreProperties>
</file>