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2" r:id="rId2"/>
    <p:sldId id="269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embeddedFontLst>
    <p:embeddedFont>
      <p:font typeface="Candara" panose="020E0502030303020204" pitchFamily="34" charset="0"/>
      <p:regular r:id="rId11"/>
      <p:bold r:id="rId12"/>
      <p:italic r:id="rId13"/>
      <p:boldItalic r:id="rId14"/>
    </p:embeddedFont>
    <p:embeddedFont>
      <p:font typeface="DFKai-SB" panose="03000509000000000000" pitchFamily="65" charset="-120"/>
      <p:regular r:id="rId15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8C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04" autoAdjust="0"/>
  </p:normalViewPr>
  <p:slideViewPr>
    <p:cSldViewPr>
      <p:cViewPr varScale="1">
        <p:scale>
          <a:sx n="87" d="100"/>
          <a:sy n="87" d="100"/>
        </p:scale>
        <p:origin x="35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9464C20E-A021-EF83-9FF9-80742C4A3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97E2A6A-776A-9232-108F-08ED2DD23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3F0DF4-7BCF-7CA8-06DD-9B9A3458A3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C6CB47D-547D-C71B-4BA4-ADFCB00595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1D4B5D9-D5A2-5C9C-5BA6-0880E43AB3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B66C0081-0A8C-54A8-CD8B-D64ED9F1A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71B5B7-BC79-441E-A5B0-5CEB68ECA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947ED-214A-49EB-151D-BBEF471A3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DED3DD-10A1-6BFF-15E7-168B2747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96CD89-D62C-A156-3249-A6E316558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E0F5-20F5-4738-8405-8096440FC0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1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415E7-1548-C955-7A9D-7E789235A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D3D219-04C9-2E9B-DEEC-BC389292B4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C7EE2-A544-7704-F727-C4D03CBCE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5FE-CA8D-447A-99EC-3D777D4B06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01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3C540-3C4C-EBAE-6EF7-1E590472E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276C8-B6D3-C5CD-FE4C-CCA9BD630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03752-0F89-2E69-EBC3-1206B0716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7F3-7FE4-4733-902C-014FE6DF83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13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19418-55FB-5008-1AA7-AF9B8D999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D0C22-42E6-B97B-385C-C3DED634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FB1B4-7B0C-6F60-82AE-51E2A46D6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2F52-6F35-4C95-9B18-7C37468791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089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BA78A0-047B-6BCF-5675-80F928D22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E6C07-A3F5-B625-0FC0-3B64CBC94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11EEDA-BF09-23FB-AB32-2F5718AB3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931ED-082C-43C7-804A-4A8FA5B5E5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66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CF00A5-0D6A-7961-B4E0-A91CC3AB5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B095-DB26-D0C7-C725-B33ED8253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75EA7-7CFE-F085-7F0E-54536ED98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0DF7-8264-4BFA-BBE7-689BA87B0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988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5E5FC3-E0DE-AAED-3A86-67D87A516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19DAE-7CF8-B11A-E11D-6532A80C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0F5FE3-18FB-E69E-7D79-66FD12BDD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873E2-207F-46B3-81A8-16781886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4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767D3-B764-00B5-9E97-151D3ABDA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286DE26-3F07-CC4F-B2C8-4040E6F70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A7A964-4161-DCD0-85DB-CDDABED32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11AF-289C-427B-8027-4D2523020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299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2CB021-1ADC-FFA3-92D2-D342E7B01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D04A64-4405-F38F-FEAA-FB6F6FEA1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08C286-4194-D37F-8018-99B52AA15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4EAA2-B7D3-405E-86D3-0F9DB2F8BC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10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93705D-772B-0798-5313-D8E8EABC8B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8AAD3-5F40-E4E6-12DC-D18AFACB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04A9E-9A7A-CC60-A657-BAF5415B27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FD1B-1E11-48C2-8124-D6DC6F04D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87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99FB44-1C92-13FC-FB4E-4CA37DBC2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335B-494E-F880-E8C0-59A742B7B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B405F-5856-859D-0416-155DD79A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D92A-43E6-4295-BB02-927975C2C8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3973817-E0A8-2487-841E-155C3CC81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665D-A966-769F-FFF7-6D2D04A59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ADFF1F-E3D5-E26F-6A74-A3CB95FCCD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61B2C0-4DE4-EC17-5876-3367BE654C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9A4D8-60A2-306F-664A-57AB850635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984B284-5A06-40C8-AEB6-47937F25F6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3643A-8A29-FF36-8BB1-B68114F80DD9}"/>
              </a:ext>
            </a:extLst>
          </p:cNvPr>
          <p:cNvSpPr txBox="1"/>
          <p:nvPr/>
        </p:nvSpPr>
        <p:spPr>
          <a:xfrm>
            <a:off x="33928" y="9560"/>
            <a:ext cx="9144000" cy="6858000"/>
          </a:xfrm>
          <a:prstGeom prst="rect">
            <a:avLst/>
          </a:prstGeom>
          <a:noFill/>
        </p:spPr>
        <p:txBody>
          <a:bodyPr wrap="none" lIns="0" tIns="914400" rIns="0" bIns="0" anchor="t"/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【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　第</a:t>
            </a:r>
            <a:r>
              <a:rPr lang="en-US" altLang="zh-TW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r>
              <a:rPr lang="zh-TW" altLang="en-US" sz="4800" b="1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首</a:t>
            </a:r>
            <a:r>
              <a:rPr lang="en-US" altLang="zh-TW" sz="4800" b="1" kern="0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】</a:t>
            </a:r>
            <a:endParaRPr lang="en-US" altLang="zh-TW" sz="4800" b="1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千萬聲感謝我主，祂命為我傾倒。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祂的寶血已流出，成功救贖新造。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讓每顆心敬拜主，每一受造歌唱。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千萬聲感謝我主，我救主，我君王。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CD6A2-6AE2-AD74-B004-558525AD71BA}"/>
              </a:ext>
            </a:extLst>
          </p:cNvPr>
          <p:cNvSpPr txBox="1"/>
          <p:nvPr/>
        </p:nvSpPr>
        <p:spPr>
          <a:xfrm>
            <a:off x="548640" y="2103120"/>
            <a:ext cx="4572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7BD2-B520-B619-5BCC-38034930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81658B-317D-8737-BB5A-27A4C940E8AD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副歌：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謝千萬聲，謝千萬聲，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讚美不住添增，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與主同住恩典一生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惟感謝千萬聲。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F10EC8F-B803-CD4B-5BE7-7A92D25C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20B19-27D2-BEBE-7E5D-6E362292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7D6B4-932B-A58F-CFA3-F705885C4C70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千萬聲感謝我主，祂愛深高闊長，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祂的恩典已流露，祂以自己下賞；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哦，我心何等滿足，已得宇宙至寶！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千萬聲感謝我主，我今已成富豪</a:t>
            </a: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！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3974CAE-1E6D-8205-A11D-F93BD41C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7DD63F-DF8A-79BE-1162-AED4E5194503}"/>
              </a:ext>
            </a:extLst>
          </p:cNvPr>
          <p:cNvSpPr txBox="1"/>
          <p:nvPr/>
        </p:nvSpPr>
        <p:spPr>
          <a:xfrm>
            <a:off x="548640" y="1508760"/>
            <a:ext cx="4572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2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751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86A6A-B10D-6626-01D6-8AB86D8B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CEF6DE-9FBC-A44F-852B-AC43A6262795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副歌：</a:t>
            </a:r>
            <a:endParaRPr lang="en-US" altLang="zh-TW" sz="32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謝千萬聲，謝千萬聲，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讚美不住添增，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與主同住恩典一生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惟感謝千萬聲。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BADD205-EE75-40A0-186E-EE676E06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3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A4A1-FCB0-B9CE-E66B-5FD760710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A8D79A-0872-D381-EAD4-B755B954EAF3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千萬顆心歸我主，帶著無比歡喜！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千萬條命活為主，只要祂給氣息！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千萬舌頭讚耶穌，千萬首詩獻上；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給祂我的親愛主，給祂我的君王！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0FF0438-D4E4-B325-7ADF-E66AD96A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36B2B-8B4C-315C-C3B7-AEE9A0ABB5DB}"/>
              </a:ext>
            </a:extLst>
          </p:cNvPr>
          <p:cNvSpPr txBox="1"/>
          <p:nvPr/>
        </p:nvSpPr>
        <p:spPr>
          <a:xfrm>
            <a:off x="548640" y="1508760"/>
            <a:ext cx="457200" cy="457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3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74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97F45-C296-6223-C828-E97296A7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4C7F73-445A-9400-E0D1-4D6FE64C9DDF}"/>
              </a:ext>
            </a:extLst>
          </p:cNvPr>
          <p:cNvSpPr txBox="1"/>
          <p:nvPr/>
        </p:nvSpPr>
        <p:spPr>
          <a:xfrm>
            <a:off x="933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marR="0" lvl="0" indent="0" algn="ctr" defTabSz="914400" rtl="0" eaLnBrk="0" fontAlgn="base" latinLnBrk="0" hangingPunc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副歌：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謝千萬聲，謝千萬聲，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讚美不住添增，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與主同住恩典一生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惟感謝千萬聲。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CD30B2F-CE40-CDE6-85D0-D563C5BCB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A58C8-9762-43AB-23E1-8BF7122C4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E31B73-900D-5548-AE24-27F38734BE95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感謝我主千萬聲，為這許多祝福，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千萬聲千千萬聲，千萬聲感謝主；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那日祂要迎我們，在無終榮耀裡，</a:t>
            </a:r>
            <a:b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祂愛長闊又高深，是我美麗詩題！</a:t>
            </a:r>
            <a:endParaRPr lang="en-US" altLang="zh-TW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AED4A26-3793-FFB9-AAEA-D80B0AF2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A05FE-ED74-4509-BBFF-EE51C3CA9791}"/>
              </a:ext>
            </a:extLst>
          </p:cNvPr>
          <p:cNvSpPr txBox="1"/>
          <p:nvPr/>
        </p:nvSpPr>
        <p:spPr>
          <a:xfrm>
            <a:off x="548640" y="1508760"/>
            <a:ext cx="457200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4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543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77F95-A98C-6B8E-FBE8-23779C41D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BCF8DE-FBA7-042C-C05D-5DC02AFAC100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wrap="none" lIns="0" tIns="1371600" rIns="0" bIns="0" anchor="t"/>
          <a:lstStyle/>
          <a:p>
            <a:pPr marL="228600" marR="0" lvl="0" indent="0" algn="ctr" defTabSz="914400" rtl="0" eaLnBrk="0" fontAlgn="base" latinLnBrk="0" hangingPunc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副歌：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謝千萬聲，謝千萬聲，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讚美不住添增，</a:t>
            </a:r>
            <a:b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與主同住恩典一生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28600" algn="ctr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惟感謝千萬聲。</a:t>
            </a:r>
            <a:endParaRPr lang="en-US" altLang="zh-TW" sz="3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70FC0AE-65F0-F43A-D44F-FB3FF5465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91440"/>
            <a:ext cx="17373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列平詩選  </a:t>
            </a:r>
            <a:r>
              <a:rPr lang="en-US" altLang="zh-TW" dirty="0">
                <a:solidFill>
                  <a:srgbClr val="FFFF00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84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6693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  <a:txDef>
      <a:spPr>
        <a:noFill/>
      </a:spPr>
      <a:bodyPr wrap="square">
        <a:spAutoFit/>
      </a:bodyPr>
      <a:lstStyle>
        <a:defPPr algn="l">
          <a:defRPr sz="2400" dirty="0">
            <a:solidFill>
              <a:schemeClr val="bg1"/>
            </a:solidFill>
            <a:latin typeface="DFKai-SB" panose="03000509000000000000" pitchFamily="65" charset="-120"/>
            <a:ea typeface="DFKai-SB" panose="03000509000000000000" pitchFamily="65" charset="-12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448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DFKai-SB</vt:lpstr>
      <vt:lpstr>Arial</vt:lpstr>
      <vt:lpstr>Times New Roman</vt:lpstr>
      <vt:lpstr>Candara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列084 - 謝千萬聲</dc:title>
  <dc:creator>prisng</dc:creator>
  <cp:lastModifiedBy>Betty Tse</cp:lastModifiedBy>
  <cp:revision>85</cp:revision>
  <dcterms:created xsi:type="dcterms:W3CDTF">2007-06-10T04:07:40Z</dcterms:created>
  <dcterms:modified xsi:type="dcterms:W3CDTF">2025-06-27T04:24:36Z</dcterms:modified>
</cp:coreProperties>
</file>