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2" r:id="rId2"/>
    <p:sldId id="273" r:id="rId3"/>
    <p:sldId id="274" r:id="rId4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6"/>
      <p:bold r:id="rId7"/>
      <p:italic r:id="rId8"/>
      <p:boldItalic r:id="rId9"/>
    </p:embeddedFont>
    <p:embeddedFont>
      <p:font typeface="DFKai-SB" panose="03000509000000000000" pitchFamily="65" charset="-120"/>
      <p:regular r:id="rId10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04" autoAdjust="0"/>
  </p:normalViewPr>
  <p:slideViewPr>
    <p:cSldViewPr>
      <p:cViewPr varScale="1">
        <p:scale>
          <a:sx n="73" d="100"/>
          <a:sy n="73" d="100"/>
        </p:scale>
        <p:origin x="8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64008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99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54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愛是恆久忍耐又有恩慈，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愛是不嫉妒，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愛是不自誇，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不張狂，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CBC6-00D5-97A7-1B82-C5A0082E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B54808-1022-1CC6-4D30-B9B6205AA1EC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8288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不作</a:t>
            </a:r>
            <a:r>
              <a:rPr lang="zh-TW" altLang="en-US" sz="38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害羞的</a:t>
            </a: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不求自己的益處，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不輕易發怒，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不計算別人的惡，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E9BB4E0-A2FC-A9CB-A26F-00DFD0C9B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99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1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B989-2DF6-99E7-14A1-1A9FED300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966F8-0175-70FB-68B3-BA312F374A3C}"/>
              </a:ext>
            </a:extLst>
          </p:cNvPr>
          <p:cNvSpPr txBox="1"/>
          <p:nvPr/>
        </p:nvSpPr>
        <p:spPr>
          <a:xfrm>
            <a:off x="2014" y="0"/>
            <a:ext cx="9144000" cy="6858000"/>
          </a:xfrm>
          <a:prstGeom prst="rect">
            <a:avLst/>
          </a:prstGeom>
          <a:noFill/>
        </p:spPr>
        <p:txBody>
          <a:bodyPr wrap="none" lIns="0" tIns="18288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不喜歡不義只喜歡真理。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凡事包容，凡事相信，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凡事盼望，凡事忍耐，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凡事要忍耐，愛是永不止息。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5394D26-92F4-FEF8-D3A7-2943ACB0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99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010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119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Times New Roman</vt:lpstr>
      <vt:lpstr>Candara</vt:lpstr>
      <vt:lpstr>Arial</vt:lpstr>
      <vt:lpstr>DFKai-SB</vt:lpstr>
      <vt:lpstr>預設簡報設計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列099 - 愛的真諦</dc:title>
  <dc:creator>prisng</dc:creator>
  <cp:lastModifiedBy>Betty Tse</cp:lastModifiedBy>
  <cp:revision>96</cp:revision>
  <dcterms:created xsi:type="dcterms:W3CDTF">2007-06-10T04:07:40Z</dcterms:created>
  <dcterms:modified xsi:type="dcterms:W3CDTF">2025-07-11T04:20:22Z</dcterms:modified>
</cp:coreProperties>
</file>