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AF0-3785-46AA-A6FA-406CC945DB2E}" type="datetimeFigureOut">
              <a:rPr lang="en-CA" smtClean="0"/>
              <a:t>28/06/2020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6DD1-9246-4A94-8CFA-94314FFBA8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09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AF0-3785-46AA-A6FA-406CC945DB2E}" type="datetimeFigureOut">
              <a:rPr lang="en-CA" smtClean="0"/>
              <a:t>28/06/2020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6DD1-9246-4A94-8CFA-94314FFBA8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118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AF0-3785-46AA-A6FA-406CC945DB2E}" type="datetimeFigureOut">
              <a:rPr lang="en-CA" smtClean="0"/>
              <a:t>28/06/2020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6DD1-9246-4A94-8CFA-94314FFBA8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549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AF0-3785-46AA-A6FA-406CC945DB2E}" type="datetimeFigureOut">
              <a:rPr lang="en-CA" smtClean="0"/>
              <a:t>28/06/2020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6DD1-9246-4A94-8CFA-94314FFBA8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706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AF0-3785-46AA-A6FA-406CC945DB2E}" type="datetimeFigureOut">
              <a:rPr lang="en-CA" smtClean="0"/>
              <a:t>28/06/2020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6DD1-9246-4A94-8CFA-94314FFBA8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661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AF0-3785-46AA-A6FA-406CC945DB2E}" type="datetimeFigureOut">
              <a:rPr lang="en-CA" smtClean="0"/>
              <a:t>28/06/2020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6DD1-9246-4A94-8CFA-94314FFBA8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837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AF0-3785-46AA-A6FA-406CC945DB2E}" type="datetimeFigureOut">
              <a:rPr lang="en-CA" smtClean="0"/>
              <a:t>28/06/2020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6DD1-9246-4A94-8CFA-94314FFBA8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835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AF0-3785-46AA-A6FA-406CC945DB2E}" type="datetimeFigureOut">
              <a:rPr lang="en-CA" smtClean="0"/>
              <a:t>28/06/2020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6DD1-9246-4A94-8CFA-94314FFBA8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459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AF0-3785-46AA-A6FA-406CC945DB2E}" type="datetimeFigureOut">
              <a:rPr lang="en-CA" smtClean="0"/>
              <a:t>28/06/2020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6DD1-9246-4A94-8CFA-94314FFBA8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259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AF0-3785-46AA-A6FA-406CC945DB2E}" type="datetimeFigureOut">
              <a:rPr lang="en-CA" smtClean="0"/>
              <a:t>28/06/2020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6DD1-9246-4A94-8CFA-94314FFBA8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183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AF0-3785-46AA-A6FA-406CC945DB2E}" type="datetimeFigureOut">
              <a:rPr lang="en-CA" smtClean="0"/>
              <a:t>28/06/2020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6DD1-9246-4A94-8CFA-94314FFBA8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506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7FAF0-3785-46AA-A6FA-406CC945DB2E}" type="datetimeFigureOut">
              <a:rPr lang="en-CA" smtClean="0"/>
              <a:t>28/06/2020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A6DD1-9246-4A94-8CFA-94314FFBA8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221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23850" y="360363"/>
            <a:ext cx="8424863" cy="621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3800" u="sng" dirty="0">
                <a:cs typeface="Times New Roman" panose="02020603050405020304" pitchFamily="18" charset="0"/>
              </a:rPr>
              <a:t>啟示錄 </a:t>
            </a:r>
            <a:r>
              <a:rPr lang="en-US" altLang="zh-TW" sz="3800" u="sng" dirty="0">
                <a:cs typeface="Times New Roman" panose="02020603050405020304" pitchFamily="18" charset="0"/>
              </a:rPr>
              <a:t>2</a:t>
            </a:r>
            <a:r>
              <a:rPr lang="zh-TW" altLang="en-US" sz="3800" u="sng" dirty="0">
                <a:cs typeface="Times New Roman" panose="02020603050405020304" pitchFamily="18" charset="0"/>
              </a:rPr>
              <a:t>章 </a:t>
            </a:r>
            <a:r>
              <a:rPr lang="en-CA" altLang="zh-TW" sz="3800" u="sng" dirty="0">
                <a:cs typeface="Times New Roman" panose="02020603050405020304" pitchFamily="18" charset="0"/>
              </a:rPr>
              <a:t>1-7</a:t>
            </a:r>
            <a:r>
              <a:rPr lang="zh-TW" altLang="en-US" sz="3800" u="sng" dirty="0">
                <a:cs typeface="Times New Roman" panose="02020603050405020304" pitchFamily="18" charset="0"/>
              </a:rPr>
              <a:t>節</a:t>
            </a:r>
            <a:r>
              <a:rPr lang="en-US" altLang="zh-TW" sz="3800" u="sng" dirty="0"/>
              <a:t/>
            </a:r>
            <a:br>
              <a:rPr lang="en-US" altLang="zh-TW" sz="3800" u="sng" dirty="0"/>
            </a:br>
            <a:r>
              <a:rPr lang="en-US" altLang="zh-TW" sz="3600" dirty="0">
                <a:cs typeface="Times New Roman" panose="02020603050405020304" pitchFamily="18" charset="0"/>
              </a:rPr>
              <a:t>2:1 </a:t>
            </a:r>
            <a:r>
              <a:rPr lang="zh-TW" altLang="en-US" sz="3600" dirty="0">
                <a:cs typeface="Times New Roman" panose="02020603050405020304" pitchFamily="18" charset="0"/>
              </a:rPr>
              <a:t>你要寫信給以弗所教會的使者、說、那右手拿著七星、在七個金燈臺中間行走的、說、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r>
              <a:rPr lang="en-US" altLang="zh-TW" sz="3600" dirty="0">
                <a:cs typeface="Times New Roman" panose="02020603050405020304" pitchFamily="18" charset="0"/>
              </a:rPr>
              <a:t>2:2 </a:t>
            </a:r>
            <a:r>
              <a:rPr lang="zh-TW" altLang="en-US" sz="3600" dirty="0">
                <a:cs typeface="Times New Roman" panose="02020603050405020304" pitchFamily="18" charset="0"/>
              </a:rPr>
              <a:t>我知道你的行為、勞碌、忍耐、也知道你不能容忍惡人、你也曾試驗那自稱為使徒卻不是使徒的、看出他們是假的來。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r>
              <a:rPr lang="en-US" altLang="zh-TW" sz="3600" dirty="0">
                <a:cs typeface="Times New Roman" panose="02020603050405020304" pitchFamily="18" charset="0"/>
              </a:rPr>
              <a:t>2:3 </a:t>
            </a:r>
            <a:r>
              <a:rPr lang="zh-TW" altLang="en-US" sz="3600" dirty="0">
                <a:cs typeface="Times New Roman" panose="02020603050405020304" pitchFamily="18" charset="0"/>
              </a:rPr>
              <a:t>你也能忍耐、曾為我的名勞苦、並不乏倦。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r>
              <a:rPr lang="en-US" altLang="zh-TW" sz="3600" dirty="0">
                <a:cs typeface="Times New Roman" panose="02020603050405020304" pitchFamily="18" charset="0"/>
              </a:rPr>
              <a:t>2:4 </a:t>
            </a:r>
            <a:r>
              <a:rPr lang="zh-TW" altLang="en-US" sz="3600" dirty="0">
                <a:cs typeface="Times New Roman" panose="02020603050405020304" pitchFamily="18" charset="0"/>
              </a:rPr>
              <a:t>然而有一件事我要責備你、就是你把起初的愛心離棄了。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835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50825" y="-33586"/>
            <a:ext cx="8209607" cy="661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sz="3600" dirty="0">
                <a:cs typeface="Times New Roman" panose="02020603050405020304" pitchFamily="18" charset="0"/>
              </a:rPr>
              <a:t>2:5 </a:t>
            </a:r>
            <a:r>
              <a:rPr lang="zh-TW" altLang="en-US" sz="3600" dirty="0">
                <a:cs typeface="Times New Roman" panose="02020603050405020304" pitchFamily="18" charset="0"/>
              </a:rPr>
              <a:t>所以應當回想你是從那裡墜落的、並要悔改、行起初所行的事．你若不悔改、我就臨到你那裡、把你的燈臺從原處挪去。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en-US" altLang="zh-TW" sz="3600" dirty="0">
                <a:cs typeface="Times New Roman" panose="02020603050405020304" pitchFamily="18" charset="0"/>
              </a:rPr>
              <a:t>2:6 </a:t>
            </a:r>
            <a:r>
              <a:rPr lang="zh-TW" altLang="en-US" sz="3600" dirty="0">
                <a:cs typeface="Times New Roman" panose="02020603050405020304" pitchFamily="18" charset="0"/>
              </a:rPr>
              <a:t>然而你還有一件可取的事、就是你恨惡尼哥拉一黨人的行為、這也是我所恨惡的。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r>
              <a:rPr lang="en-US" altLang="zh-TW" sz="3600" dirty="0">
                <a:cs typeface="Times New Roman" panose="02020603050405020304" pitchFamily="18" charset="0"/>
              </a:rPr>
              <a:t>2:7 </a:t>
            </a:r>
            <a:r>
              <a:rPr lang="zh-TW" altLang="en-US" sz="3600" dirty="0">
                <a:cs typeface="Times New Roman" panose="02020603050405020304" pitchFamily="18" charset="0"/>
              </a:rPr>
              <a:t>聖靈向眾教會所說的話、凡有耳的、就應當聽。得勝的、我必將　神樂園中生命樹的果子</a:t>
            </a:r>
            <a:r>
              <a:rPr lang="zh-TW" altLang="en-US" dirty="0">
                <a:cs typeface="Times New Roman" panose="02020603050405020304" pitchFamily="18" charset="0"/>
              </a:rPr>
              <a:t>賜給他喫</a:t>
            </a:r>
            <a:r>
              <a:rPr lang="zh-TW" altLang="en-US" dirty="0"/>
              <a:t> </a:t>
            </a:r>
            <a:r>
              <a:rPr lang="en-CA" altLang="en-US" dirty="0"/>
              <a:t>。</a:t>
            </a:r>
            <a:endParaRPr lang="zh-TW" altLang="en-US" dirty="0"/>
          </a:p>
          <a:p>
            <a:pPr>
              <a:spcBef>
                <a:spcPct val="0"/>
              </a:spcBef>
              <a:buFontTx/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698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在事奉中認識</dc:title>
  <dc:creator>steve chan</dc:creator>
  <cp:lastModifiedBy>Marco Kam</cp:lastModifiedBy>
  <cp:revision>8</cp:revision>
  <dcterms:created xsi:type="dcterms:W3CDTF">2020-06-13T23:17:03Z</dcterms:created>
  <dcterms:modified xsi:type="dcterms:W3CDTF">2020-06-28T16:17:51Z</dcterms:modified>
</cp:coreProperties>
</file>