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sldIdLst>
    <p:sldId id="256" r:id="rId2"/>
    <p:sldId id="257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46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6FD8-EFA8-4353-ACFC-CF32B443E04F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4142-00A8-4A67-B942-0822344B7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2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6FD8-EFA8-4353-ACFC-CF32B443E04F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4142-00A8-4A67-B942-0822344B7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453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6FD8-EFA8-4353-ACFC-CF32B443E04F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4142-00A8-4A67-B942-0822344B7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66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6FD8-EFA8-4353-ACFC-CF32B443E04F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4142-00A8-4A67-B942-0822344B7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75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6FD8-EFA8-4353-ACFC-CF32B443E04F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4142-00A8-4A67-B942-0822344B7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89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6FD8-EFA8-4353-ACFC-CF32B443E04F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4142-00A8-4A67-B942-0822344B7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20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6FD8-EFA8-4353-ACFC-CF32B443E04F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4142-00A8-4A67-B942-0822344B7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4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6FD8-EFA8-4353-ACFC-CF32B443E04F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4142-00A8-4A67-B942-0822344B7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119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6FD8-EFA8-4353-ACFC-CF32B443E04F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4142-00A8-4A67-B942-0822344B7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141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6FD8-EFA8-4353-ACFC-CF32B443E04F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4142-00A8-4A67-B942-0822344B7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7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6FD8-EFA8-4353-ACFC-CF32B443E04F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14142-00A8-4A67-B942-0822344B7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62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46FD8-EFA8-4353-ACFC-CF32B443E04F}" type="datetimeFigureOut">
              <a:rPr lang="en-US" smtClean="0"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14142-00A8-4A67-B942-0822344B7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5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1277CE3-128F-4EE0-A4D4-647EE187CCC6}"/>
              </a:ext>
            </a:extLst>
          </p:cNvPr>
          <p:cNvSpPr txBox="1"/>
          <p:nvPr/>
        </p:nvSpPr>
        <p:spPr>
          <a:xfrm>
            <a:off x="427728" y="2629728"/>
            <a:ext cx="8288543" cy="13156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zh-TW" altLang="en-US" sz="4000" dirty="0">
                <a:solidFill>
                  <a:srgbClr val="000000"/>
                </a:solidFill>
                <a:latin typeface="PMingLiU" panose="02020500000000000000" pitchFamily="18" charset="-120"/>
                <a:ea typeface="PMingLiU" panose="02020500000000000000" pitchFamily="18" charset="-120"/>
                <a:cs typeface="Times New Roman" panose="02020603050405020304" pitchFamily="18" charset="0"/>
              </a:rPr>
              <a:t>人不拘用什麼法子</a:t>
            </a:r>
            <a:endParaRPr lang="en-CA" altLang="zh-TW" sz="4000" dirty="0">
              <a:solidFill>
                <a:srgbClr val="000000"/>
              </a:solidFill>
              <a:latin typeface="PMingLiU" panose="02020500000000000000" pitchFamily="18" charset="-12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zh-TW" altLang="en-US" sz="3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帖後</a:t>
            </a:r>
            <a:r>
              <a:rPr lang="en-CA" altLang="zh-TW" sz="3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TW" sz="3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:1-17</a:t>
            </a:r>
            <a:endParaRPr lang="en-CA" altLang="zh-TW" sz="30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07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1277CE3-128F-4EE0-A4D4-647EE187CCC6}"/>
              </a:ext>
            </a:extLst>
          </p:cNvPr>
          <p:cNvSpPr txBox="1"/>
          <p:nvPr/>
        </p:nvSpPr>
        <p:spPr>
          <a:xfrm>
            <a:off x="295507" y="209913"/>
            <a:ext cx="8552986" cy="6466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zh-TW" altLang="en-US" sz="40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帖撒羅尼迦後書</a:t>
            </a:r>
            <a:r>
              <a:rPr lang="en-CA" altLang="zh-TW" sz="40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TW" altLang="en-US" sz="40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章</a:t>
            </a:r>
            <a:r>
              <a:rPr lang="en-CA" altLang="zh-TW" sz="4000" b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1-17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2:1 </a:t>
            </a:r>
            <a:r>
              <a:rPr lang="zh-TW" altLang="en-US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弟兄們、論到我們主耶穌基督降臨、和我們到他那裡聚集、</a:t>
            </a:r>
            <a:br>
              <a:rPr lang="en-CA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en-CA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2:2 </a:t>
            </a:r>
            <a:r>
              <a:rPr lang="zh-TW" altLang="en-US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我勸你們、無論有靈、有言語、有冒我名的書信、說主的日子現在到了、</a:t>
            </a:r>
            <a:r>
              <a:rPr lang="en-US" altLang="zh-TW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〔</a:t>
            </a:r>
            <a:r>
              <a:rPr lang="zh-TW" altLang="en-US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現在或作就</a:t>
            </a:r>
            <a:r>
              <a:rPr lang="en-US" altLang="zh-TW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〕</a:t>
            </a:r>
            <a:r>
              <a:rPr lang="zh-TW" altLang="en-US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不要輕易動心、也不要驚慌。</a:t>
            </a:r>
            <a:br>
              <a:rPr lang="en-CA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en-CA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2:3 </a:t>
            </a:r>
            <a:r>
              <a:rPr lang="zh-TW" altLang="en-US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人不拘用甚麼法子、你們總不要被他誘惑．因為那日子以前、必有離道反教的事．並有那大罪人、就是沉淪之子、顯露出來．</a:t>
            </a:r>
            <a:br>
              <a:rPr lang="en-CA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en-CA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2:4 </a:t>
            </a:r>
            <a:r>
              <a:rPr lang="zh-TW" altLang="en-US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他是抵擋主、高抬自己、超過一切稱為　神的、和一切受人敬拜的．甚至坐在　神的殿裡、自稱是　神。</a:t>
            </a:r>
            <a:endParaRPr lang="en-CA" altLang="zh-TW" sz="2800" dirty="0">
              <a:solidFill>
                <a:srgbClr val="000000"/>
              </a:solidFill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2:5 </a:t>
            </a:r>
            <a:r>
              <a:rPr lang="zh-TW" altLang="en-US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我還在你們那裡的時候、曾把這些事告訴你們、你們不記得麼。</a:t>
            </a:r>
            <a:endParaRPr lang="en-CA" sz="28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670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1277CE3-128F-4EE0-A4D4-647EE187CCC6}"/>
              </a:ext>
            </a:extLst>
          </p:cNvPr>
          <p:cNvSpPr txBox="1"/>
          <p:nvPr/>
        </p:nvSpPr>
        <p:spPr>
          <a:xfrm>
            <a:off x="234175" y="287972"/>
            <a:ext cx="8675649" cy="60632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2:6 </a:t>
            </a:r>
            <a:r>
              <a:rPr lang="zh-TW" altLang="en-US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現在你們也知道那攔阻他的是甚麼、是叫他到了的時候、纔可以顯露．</a:t>
            </a:r>
            <a:br>
              <a:rPr lang="en-CA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en-CA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2:7 </a:t>
            </a:r>
            <a:r>
              <a:rPr lang="zh-TW" altLang="en-US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因為那不法的隱意已經發動．只是現在有一個攔阻的、等到那攔阻的被除去．</a:t>
            </a:r>
            <a:br>
              <a:rPr lang="en-CA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en-CA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2:8 </a:t>
            </a:r>
            <a:r>
              <a:rPr lang="zh-TW" altLang="en-US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那時這不法的人、必顯露出來．主耶穌要用口中的氣滅絕他、用降臨的榮光廢掉他。</a:t>
            </a:r>
            <a:br>
              <a:rPr lang="en-CA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en-CA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2:9 </a:t>
            </a:r>
            <a:r>
              <a:rPr lang="zh-TW" altLang="en-US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這不法的人來、是照撒但的運動、行各樣的異能神蹟、和一切虛假的奇事、</a:t>
            </a:r>
            <a:br>
              <a:rPr lang="en-CA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en-CA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2:10 </a:t>
            </a:r>
            <a:r>
              <a:rPr lang="zh-TW" altLang="en-US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並且在那沉淪的人身上、行各樣出於不義的詭詐．因他們不領受愛真理的心、使他們得救。</a:t>
            </a:r>
            <a:br>
              <a:rPr lang="en-CA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en-CA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2:11 </a:t>
            </a:r>
            <a:r>
              <a:rPr lang="zh-TW" altLang="en-US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故此、　神就給他們一個生發錯誤的心、叫他們信從虛謊．</a:t>
            </a:r>
            <a:br>
              <a:rPr lang="en-CA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en-CA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2:12 </a:t>
            </a:r>
            <a:r>
              <a:rPr lang="zh-TW" altLang="en-US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使一切不信真理、倒喜愛不義的人、都被定罪。</a:t>
            </a:r>
            <a:endParaRPr lang="en-CA" sz="28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663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1277CE3-128F-4EE0-A4D4-647EE187CCC6}"/>
              </a:ext>
            </a:extLst>
          </p:cNvPr>
          <p:cNvSpPr txBox="1"/>
          <p:nvPr/>
        </p:nvSpPr>
        <p:spPr>
          <a:xfrm>
            <a:off x="267629" y="575622"/>
            <a:ext cx="8608742" cy="5706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CA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2:13 </a:t>
            </a:r>
            <a:r>
              <a:rPr lang="zh-TW" altLang="en-US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主所愛的弟兄們哪、我們本該常為你們感謝  神．因為他從起初揀選了你們、叫你們因信真道、又被聖靈感動成為聖潔、能以得救。</a:t>
            </a:r>
            <a:br>
              <a:rPr lang="en-CA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en-CA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2:14 </a:t>
            </a:r>
            <a:r>
              <a:rPr lang="zh-TW" altLang="en-US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　神藉我們所傳的福音、召你們到這地步、好得著我們主耶穌基督的榮光。</a:t>
            </a:r>
            <a:br>
              <a:rPr lang="en-CA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en-CA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2:15 </a:t>
            </a:r>
            <a:r>
              <a:rPr lang="zh-TW" altLang="en-US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所以弟兄們、你們要站立得穩、凡所領受的教訓、不拘是我們口傳的、是信上寫的、都要堅守。</a:t>
            </a:r>
            <a:br>
              <a:rPr lang="en-CA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en-CA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2:16 </a:t>
            </a:r>
            <a:r>
              <a:rPr lang="zh-TW" altLang="en-US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但願我們主耶穌基督、和那愛我們、開恩將永遠的安慰、並美好的盼望、賜給我們的父　神、</a:t>
            </a:r>
            <a:br>
              <a:rPr lang="en-CA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</a:br>
            <a:r>
              <a:rPr lang="en-CA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2:17 </a:t>
            </a:r>
            <a:r>
              <a:rPr lang="zh-TW" altLang="en-US" sz="2800" dirty="0">
                <a:solidFill>
                  <a:srgbClr val="000000"/>
                </a:solidFill>
                <a:latin typeface="Calibri" panose="020F0502020204030204" pitchFamily="34" charset="0"/>
                <a:ea typeface="PMingLiU" panose="02020500000000000000" pitchFamily="18" charset="-120"/>
                <a:cs typeface="Times New Roman" panose="02020603050405020304" pitchFamily="18" charset="0"/>
              </a:rPr>
              <a:t>安慰你們的心、並且在一切善行善言上、堅固你們。</a:t>
            </a:r>
            <a:endParaRPr lang="en-CA" sz="2800" dirty="0">
              <a:solidFill>
                <a:srgbClr val="000000"/>
              </a:solidFill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CA" sz="2800" dirty="0">
              <a:effectLst/>
              <a:latin typeface="Calibri" panose="020F0502020204030204" pitchFamily="34" charset="0"/>
              <a:ea typeface="PMingLiU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322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671</Words>
  <Application>Microsoft Office PowerPoint</Application>
  <PresentationFormat>On-screen Show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PMingLiU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不可過於聖經所記</dc:title>
  <dc:creator>Shidong Wang</dc:creator>
  <cp:lastModifiedBy>Marco Kam</cp:lastModifiedBy>
  <cp:revision>8</cp:revision>
  <dcterms:created xsi:type="dcterms:W3CDTF">2019-07-16T17:20:25Z</dcterms:created>
  <dcterms:modified xsi:type="dcterms:W3CDTF">2022-03-20T04:50:09Z</dcterms:modified>
</cp:coreProperties>
</file>