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146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46FD8-EFA8-4353-ACFC-CF32B443E04F}" type="datetimeFigureOut">
              <a:rPr lang="en-US" smtClean="0"/>
              <a:t>5/22/2022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14142-00A8-4A67-B942-0822344B7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546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46FD8-EFA8-4353-ACFC-CF32B443E04F}" type="datetimeFigureOut">
              <a:rPr lang="en-US" smtClean="0"/>
              <a:t>5/22/2022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14142-00A8-4A67-B942-0822344B7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114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46FD8-EFA8-4353-ACFC-CF32B443E04F}" type="datetimeFigureOut">
              <a:rPr lang="en-US" smtClean="0"/>
              <a:t>5/22/2022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14142-00A8-4A67-B942-0822344B7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936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46FD8-EFA8-4353-ACFC-CF32B443E04F}" type="datetimeFigureOut">
              <a:rPr lang="en-US" smtClean="0"/>
              <a:t>5/22/2022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14142-00A8-4A67-B942-0822344B7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758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46FD8-EFA8-4353-ACFC-CF32B443E04F}" type="datetimeFigureOut">
              <a:rPr lang="en-US" smtClean="0"/>
              <a:t>5/22/2022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14142-00A8-4A67-B942-0822344B7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488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46FD8-EFA8-4353-ACFC-CF32B443E04F}" type="datetimeFigureOut">
              <a:rPr lang="en-US" smtClean="0"/>
              <a:t>5/22/2022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14142-00A8-4A67-B942-0822344B7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242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46FD8-EFA8-4353-ACFC-CF32B443E04F}" type="datetimeFigureOut">
              <a:rPr lang="en-US" smtClean="0"/>
              <a:t>5/22/2022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14142-00A8-4A67-B942-0822344B7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608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46FD8-EFA8-4353-ACFC-CF32B443E04F}" type="datetimeFigureOut">
              <a:rPr lang="en-US" smtClean="0"/>
              <a:t>5/22/2022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14142-00A8-4A67-B942-0822344B7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00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46FD8-EFA8-4353-ACFC-CF32B443E04F}" type="datetimeFigureOut">
              <a:rPr lang="en-US" smtClean="0"/>
              <a:t>5/22/2022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14142-00A8-4A67-B942-0822344B7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31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46FD8-EFA8-4353-ACFC-CF32B443E04F}" type="datetimeFigureOut">
              <a:rPr lang="en-US" smtClean="0"/>
              <a:t>5/22/2022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14142-00A8-4A67-B942-0822344B7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765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46FD8-EFA8-4353-ACFC-CF32B443E04F}" type="datetimeFigureOut">
              <a:rPr lang="en-US" smtClean="0"/>
              <a:t>5/22/2022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14142-00A8-4A67-B942-0822344B7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983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46FD8-EFA8-4353-ACFC-CF32B443E04F}" type="datetimeFigureOut">
              <a:rPr lang="en-US" smtClean="0"/>
              <a:t>5/22/2022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414142-00A8-4A67-B942-0822344B7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694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985413-EC38-4866-BEF9-28138A45368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4000" b="1" dirty="0">
                <a:latin typeface="PMingLiU" panose="02020500000000000000" pitchFamily="18" charset="-120"/>
                <a:ea typeface="PMingLiU" panose="02020500000000000000" pitchFamily="18" charset="-120"/>
              </a:rPr>
              <a:t>我知道你的行為、勞碌、忍耐</a:t>
            </a:r>
            <a:endParaRPr lang="en-US" sz="4000" b="1" dirty="0"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530A43-54DB-4F5D-ABD5-9B3018ECEF2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3200" b="1" dirty="0">
                <a:latin typeface="PMingLiU" panose="02020500000000000000" pitchFamily="18" charset="-120"/>
                <a:ea typeface="PMingLiU" panose="02020500000000000000" pitchFamily="18" charset="-120"/>
              </a:rPr>
              <a:t>啟示錄</a:t>
            </a:r>
            <a:r>
              <a:rPr lang="en-CA" sz="3200" b="1" dirty="0">
                <a:latin typeface="PMingLiU" panose="02020500000000000000" pitchFamily="18" charset="-120"/>
                <a:ea typeface="PMingLiU" panose="02020500000000000000" pitchFamily="18" charset="-120"/>
              </a:rPr>
              <a:t> 2</a:t>
            </a:r>
            <a:r>
              <a:rPr lang="zh-TW" altLang="en-US" sz="3200" b="1" dirty="0">
                <a:latin typeface="PMingLiU" panose="02020500000000000000" pitchFamily="18" charset="-120"/>
                <a:ea typeface="PMingLiU" panose="02020500000000000000" pitchFamily="18" charset="-120"/>
              </a:rPr>
              <a:t>章</a:t>
            </a:r>
            <a:r>
              <a:rPr lang="en-CA" sz="3200" b="1" dirty="0">
                <a:latin typeface="PMingLiU" panose="02020500000000000000" pitchFamily="18" charset="-120"/>
                <a:ea typeface="PMingLiU" panose="02020500000000000000" pitchFamily="18" charset="-120"/>
              </a:rPr>
              <a:t> 1-7</a:t>
            </a:r>
            <a:r>
              <a:rPr lang="zh-TW" altLang="en-US" sz="3200" b="1" dirty="0">
                <a:latin typeface="PMingLiU" panose="02020500000000000000" pitchFamily="18" charset="-120"/>
                <a:ea typeface="PMingLiU" panose="02020500000000000000" pitchFamily="18" charset="-120"/>
              </a:rPr>
              <a:t>節</a:t>
            </a:r>
            <a:endParaRPr lang="en-US" sz="3200" b="1" dirty="0"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0507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076AF13-9741-4125-A991-0E76C6C52F96}"/>
              </a:ext>
            </a:extLst>
          </p:cNvPr>
          <p:cNvSpPr txBox="1"/>
          <p:nvPr/>
        </p:nvSpPr>
        <p:spPr>
          <a:xfrm>
            <a:off x="160764" y="285794"/>
            <a:ext cx="8782514" cy="6229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zh-TW" altLang="en-US" sz="3600" b="1" u="sng" dirty="0">
                <a:solidFill>
                  <a:srgbClr val="000000"/>
                </a:solidFill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啟示錄</a:t>
            </a:r>
            <a:r>
              <a:rPr lang="en-CA" sz="3600" b="1" u="sng" dirty="0">
                <a:solidFill>
                  <a:srgbClr val="000000"/>
                </a:solidFill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 2</a:t>
            </a:r>
            <a:r>
              <a:rPr lang="zh-TW" altLang="en-US" sz="3600" b="1" u="sng" dirty="0">
                <a:solidFill>
                  <a:srgbClr val="000000"/>
                </a:solidFill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章</a:t>
            </a:r>
            <a:r>
              <a:rPr lang="en-CA" sz="3600" b="1" u="sng" dirty="0">
                <a:solidFill>
                  <a:srgbClr val="000000"/>
                </a:solidFill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 1-7</a:t>
            </a:r>
            <a:r>
              <a:rPr lang="zh-TW" altLang="en-US" sz="3600" b="1" u="sng" dirty="0">
                <a:solidFill>
                  <a:srgbClr val="000000"/>
                </a:solidFill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節</a:t>
            </a:r>
            <a:br>
              <a:rPr lang="en-CA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CA" sz="2600" dirty="0">
                <a:solidFill>
                  <a:srgbClr val="000000"/>
                </a:solidFill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2:1 </a:t>
            </a:r>
            <a:r>
              <a:rPr lang="zh-TW" altLang="en-US" sz="2600" dirty="0">
                <a:solidFill>
                  <a:srgbClr val="000000"/>
                </a:solidFill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你要寫信給以弗所教會的使者、說、那右手拿著七星、在七個金燈臺中間行走的、說、</a:t>
            </a:r>
            <a:br>
              <a:rPr lang="en-CA" sz="2600" dirty="0">
                <a:solidFill>
                  <a:srgbClr val="000000"/>
                </a:solidFill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CA" sz="2600" dirty="0">
                <a:solidFill>
                  <a:srgbClr val="000000"/>
                </a:solidFill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2:2 </a:t>
            </a:r>
            <a:r>
              <a:rPr lang="zh-TW" altLang="en-US" sz="2600" dirty="0">
                <a:solidFill>
                  <a:srgbClr val="000000"/>
                </a:solidFill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我知道你的行為、勞碌、忍耐、也知道你不能容忍惡人、你也曾試驗那自稱為使徒卻不是使徒的、看出他們是假的來。</a:t>
            </a:r>
            <a:br>
              <a:rPr lang="en-CA" sz="2600" dirty="0">
                <a:solidFill>
                  <a:srgbClr val="000000"/>
                </a:solidFill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CA" sz="2600" dirty="0">
                <a:solidFill>
                  <a:srgbClr val="000000"/>
                </a:solidFill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2:3 </a:t>
            </a:r>
            <a:r>
              <a:rPr lang="zh-TW" altLang="en-US" sz="2600" dirty="0">
                <a:solidFill>
                  <a:srgbClr val="000000"/>
                </a:solidFill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你也能忍耐、曾為我的名勞苦、並不乏倦。</a:t>
            </a:r>
            <a:br>
              <a:rPr lang="en-CA" sz="2600" dirty="0">
                <a:solidFill>
                  <a:srgbClr val="000000"/>
                </a:solidFill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CA" sz="2600" dirty="0">
                <a:solidFill>
                  <a:srgbClr val="000000"/>
                </a:solidFill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2:4 </a:t>
            </a:r>
            <a:r>
              <a:rPr lang="zh-TW" altLang="en-US" sz="2600" dirty="0">
                <a:solidFill>
                  <a:srgbClr val="000000"/>
                </a:solidFill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然而有一件事我要責備你、就是你把起初的愛心離棄了。</a:t>
            </a:r>
            <a:br>
              <a:rPr lang="en-CA" sz="2600" dirty="0">
                <a:solidFill>
                  <a:srgbClr val="000000"/>
                </a:solidFill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CA" sz="2600" dirty="0">
                <a:solidFill>
                  <a:srgbClr val="000000"/>
                </a:solidFill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2:5 </a:t>
            </a:r>
            <a:r>
              <a:rPr lang="zh-TW" altLang="en-US" sz="2600" dirty="0">
                <a:solidFill>
                  <a:srgbClr val="000000"/>
                </a:solidFill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所以應當回想你是從那裡墜落的、並要悔改、行起初所行的事．你若不悔改、我就臨到你那裡、把你的燈臺從原處挪去。</a:t>
            </a:r>
            <a:br>
              <a:rPr lang="en-CA" sz="2600" dirty="0">
                <a:solidFill>
                  <a:srgbClr val="000000"/>
                </a:solidFill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CA" sz="2600" dirty="0">
                <a:solidFill>
                  <a:srgbClr val="000000"/>
                </a:solidFill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2:6 </a:t>
            </a:r>
            <a:r>
              <a:rPr lang="zh-TW" altLang="en-US" sz="2600" dirty="0">
                <a:solidFill>
                  <a:srgbClr val="000000"/>
                </a:solidFill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然而你還有一件可取的事、就是你恨惡尼哥拉一黨人的行為、這也是我所恨惡的。</a:t>
            </a:r>
            <a:br>
              <a:rPr lang="en-CA" sz="2600" dirty="0">
                <a:solidFill>
                  <a:srgbClr val="000000"/>
                </a:solidFill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CA" sz="2600" dirty="0">
                <a:solidFill>
                  <a:srgbClr val="000000"/>
                </a:solidFill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2:7 </a:t>
            </a:r>
            <a:r>
              <a:rPr lang="zh-TW" altLang="en-US" sz="2600" dirty="0">
                <a:solidFill>
                  <a:srgbClr val="000000"/>
                </a:solidFill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聖靈向眾教會所說的話、凡有耳的、就應當聽。得勝的、我必將　神樂園中生命樹的果子賜給他喫。</a:t>
            </a:r>
            <a:endParaRPr lang="en-CA" sz="2800" dirty="0">
              <a:effectLst/>
              <a:latin typeface="Calibri" panose="020F050202020403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96286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108</TotalTime>
  <Words>307</Words>
  <Application>Microsoft Office PowerPoint</Application>
  <PresentationFormat>On-screen Show (4:3)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PMingLiU</vt:lpstr>
      <vt:lpstr>Arial</vt:lpstr>
      <vt:lpstr>Calibri</vt:lpstr>
      <vt:lpstr>Calibri Light</vt:lpstr>
      <vt:lpstr>Office Theme</vt:lpstr>
      <vt:lpstr>我知道你的行為、勞碌、忍耐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不可過於聖經所記</dc:title>
  <dc:creator>Shidong Wang</dc:creator>
  <cp:lastModifiedBy>Marco Kam</cp:lastModifiedBy>
  <cp:revision>4</cp:revision>
  <dcterms:created xsi:type="dcterms:W3CDTF">2019-07-16T17:20:25Z</dcterms:created>
  <dcterms:modified xsi:type="dcterms:W3CDTF">2022-05-22T15:18:13Z</dcterms:modified>
</cp:coreProperties>
</file>