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8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76028-1F9B-36C6-074A-281CF1C13B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B38F43-B761-E72D-2C4D-453E53691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7290E-8F21-AE52-AE02-36B750589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AE073A-6341-DC40-1A4F-6A944651D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B3D44E-E4F4-FD1E-99F0-DA2F01F6C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1822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0C31-1EB3-29DF-0F8D-7DC7317E1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98B89A-F432-49B5-37CF-E98A3A1BDF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92857-D3D3-F483-5761-EB932D3475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147B9-395B-180B-4146-527CCF877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649CA1-8A2C-2AD7-896D-7832DB51B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954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A7D567-917B-FFEC-2B61-5BC0081FB7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EA92DA-A602-8846-DCC9-DC19F1557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17D70-935D-8BC7-2995-EC0DBD8F9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911E4-27F5-BE72-0A3B-891A127E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9A70D2-5B7F-435E-F348-3B99178D3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0674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F0D2E-F884-C5BD-B37B-8A6D94F39D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00F340-58F5-AB52-98E9-310BB28EDD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D3522-CC31-9B93-1FB2-8FDB1996F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F3B176-6E25-3FB7-B029-FBD01C182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0D56C-516C-B9B9-1299-A741F6C5B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49819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B8A2D-7C25-10B9-728A-159686129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197ABA-FC16-1807-0AF7-8F26BABBF1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C84661-E1D8-EA38-CEE8-F05BE3E98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17B8FB-97E3-7ABF-7215-3617062B0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58C1C-C5E0-EFF4-8072-B497C4D4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47048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8BFDF-144C-FC53-FE24-5C94D1600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67CF9-B601-60F6-0044-542596617A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4BC4FD-F57B-512F-BB15-8C2EBE3A77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E3699-FD05-8692-720A-63A9D6D5F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28825A-6C84-70A1-1F97-8C86631E2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1FC2FF-FE97-9D5A-54EE-8588F3DBE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41509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10503-FEDA-C797-4068-4D4B365E0B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69D698-6AC3-1AF3-10F0-4BF038611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F5EDDA-61F1-550C-6AAF-2F071FD736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65B5B8-13A8-A86B-25E9-8A78C38BE0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9F794F-F6EB-4799-F7A4-64E7180CE7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55A0D6-A403-3492-A282-FE7C74E60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819DBA-4C97-6542-F2E0-AFFE02303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5811E99-03BB-551B-4F86-ED5A30AE0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765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5C14B-01B2-AE8B-31E7-A8711C191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17E9277-2DF2-7ED1-3B16-8D58760F7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08B397-C726-BBCF-37C6-4E6CF3F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CBD4B1-FC2D-9481-849C-4397FB1D4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50156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59D95D7-D5C2-9842-7881-86816FC61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2A8F89-73D8-A3EE-4C0D-AA8796692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53AC6B-908A-DCFC-5384-22D2B390F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01459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163C6-E4BD-F7DA-F2F6-79C74EBB6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49D102-5C2A-1F3A-3FBC-0D9DC2277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B811DC-B6F5-9571-6695-EA64DF9652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F08DCD-61EE-60D2-3CD0-7EF3C60D7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21F725-42EC-D3FC-8BBB-B7AF3BA9B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FC1DC1-B48D-4178-0B83-4CEE4DD85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7042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384D7-B4E2-C868-B282-FB6461863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4C4D02-1B45-E228-FD86-9FC121F3A8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E70F47-0A04-B8E1-25D7-49AA3B64CE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010E3C-E331-87A5-F775-63D47AC01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346B00-04D4-7B1A-0026-99D779281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5FAA3-99D9-C3A0-078E-3112EF382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5177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699D4C-87C2-F41D-1BD8-CFBB5104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821D89-C96D-4BA5-7D92-97CE6D73C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D97FC8-8658-3A8B-8BB5-E4E1CD2CD0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50E5C-A356-4EAE-A0E5-69786A333ACB}" type="datetimeFigureOut">
              <a:rPr lang="en-CA" smtClean="0"/>
              <a:t>2022-11-06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19FC1C-AF87-861D-1B0F-7634AFD4B9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23AA3-3A67-6739-B512-81891C94FB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18589-6157-4E0E-BA99-9BF7CB40E2A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15613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CA4C8-F823-1E74-ECA7-6373BAF84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524" y="365125"/>
            <a:ext cx="9680275" cy="1325563"/>
          </a:xfrm>
        </p:spPr>
        <p:txBody>
          <a:bodyPr/>
          <a:lstStyle/>
          <a:p>
            <a:r>
              <a:rPr lang="zh-TW" altLang="en-US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羅馬書 第一章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259C30-39CA-FA77-E965-B0AA7AFCE5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997" y="1153124"/>
            <a:ext cx="8195095" cy="5339751"/>
          </a:xfrm>
        </p:spPr>
        <p:txBody>
          <a:bodyPr>
            <a:normAutofit/>
          </a:bodyPr>
          <a:lstStyle/>
          <a:p>
            <a:endParaRPr lang="zh-TW" altLang="en-US" dirty="0"/>
          </a:p>
          <a:p>
            <a:pPr algn="l">
              <a:buFont typeface="+mj-lt"/>
              <a:buAutoNum type="arabicPeriod" startAt="13"/>
            </a:pPr>
            <a:r>
              <a:rPr lang="zh-TW" altLang="en-US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弟兄們，我不願意你們不知道，我屢次定意往你們那裡去，要在你們中間得些果子，如同在其餘的外邦人中一樣；只是到如今仍有阻隔。</a:t>
            </a:r>
          </a:p>
          <a:p>
            <a:pPr algn="l">
              <a:buFont typeface="+mj-lt"/>
              <a:buAutoNum type="arabicPeriod" startAt="14"/>
            </a:pPr>
            <a:r>
              <a:rPr lang="zh-TW" altLang="en-US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無論是希利尼人、化外人、聰明人、愚拙人，我都欠他們的債，</a:t>
            </a:r>
          </a:p>
          <a:p>
            <a:pPr algn="l">
              <a:buFont typeface="+mj-lt"/>
              <a:buAutoNum type="arabicPeriod" startAt="15"/>
            </a:pPr>
            <a:r>
              <a:rPr lang="zh-TW" altLang="en-US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所以情願盡我的力量，將福音也傳給你們在羅馬的人。</a:t>
            </a:r>
          </a:p>
          <a:p>
            <a:pPr algn="l">
              <a:buFont typeface="+mj-lt"/>
              <a:buAutoNum type="arabicPeriod" startAt="16"/>
            </a:pPr>
            <a:r>
              <a:rPr lang="zh-TW" altLang="en-US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我不以福音為恥；這福音本是神的大能，要救一切相信的，先是猶太人，後是希利尼人。</a:t>
            </a:r>
          </a:p>
          <a:p>
            <a:pPr algn="l">
              <a:buFont typeface="+mj-lt"/>
              <a:buAutoNum type="arabicPeriod" startAt="17"/>
            </a:pPr>
            <a:r>
              <a:rPr lang="zh-TW" altLang="en-US" b="0" i="0" dirty="0">
                <a:solidFill>
                  <a:srgbClr val="000050"/>
                </a:solidFill>
                <a:effectLst/>
                <a:latin typeface="Times New Roman" panose="02020603050405020304" pitchFamily="18" charset="0"/>
              </a:rPr>
              <a:t>因為神的義正在這福音上顯明出來；這義是本於信，以致於信。如經上所記：義人必因信得生。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4916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199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羅馬書 第一章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哥林多后书5章</dc:title>
  <dc:creator>Pec Richmond</dc:creator>
  <cp:lastModifiedBy>Pec Richmond</cp:lastModifiedBy>
  <cp:revision>4</cp:revision>
  <dcterms:created xsi:type="dcterms:W3CDTF">2022-11-05T02:43:01Z</dcterms:created>
  <dcterms:modified xsi:type="dcterms:W3CDTF">2022-11-06T18:46:08Z</dcterms:modified>
</cp:coreProperties>
</file>