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media/image1.jpeg" ContentType="image/jpeg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634823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634823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634823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634823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634823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634823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634823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634823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634823"/>
        </a:solidFill>
        <a:effectLst/>
        <a:uFillTx/>
        <a:latin typeface="+mj-lt"/>
        <a:ea typeface="+mj-ea"/>
        <a:cs typeface="+mj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634823"/>
        </a:fontRef>
        <a:srgbClr val="634823"/>
      </a:tcTxStyle>
      <a:tcStyle>
        <a:tcBdr>
          <a:left>
            <a:ln w="12700" cap="flat">
              <a:solidFill>
                <a:srgbClr val="F9EDD7"/>
              </a:solidFill>
              <a:prstDash val="solid"/>
              <a:round/>
            </a:ln>
          </a:left>
          <a:right>
            <a:ln w="12700" cap="flat">
              <a:solidFill>
                <a:srgbClr val="F9EDD7"/>
              </a:solidFill>
              <a:prstDash val="solid"/>
              <a:round/>
            </a:ln>
          </a:right>
          <a:top>
            <a:ln w="12700" cap="flat">
              <a:solidFill>
                <a:srgbClr val="F9EDD7"/>
              </a:solidFill>
              <a:prstDash val="solid"/>
              <a:round/>
            </a:ln>
          </a:top>
          <a:bottom>
            <a:ln w="12700" cap="flat">
              <a:solidFill>
                <a:srgbClr val="F9EDD7"/>
              </a:solidFill>
              <a:prstDash val="solid"/>
              <a:round/>
            </a:ln>
          </a:bottom>
          <a:insideH>
            <a:ln w="12700" cap="flat">
              <a:solidFill>
                <a:srgbClr val="F9EDD7"/>
              </a:solidFill>
              <a:prstDash val="solid"/>
              <a:round/>
            </a:ln>
          </a:insideH>
          <a:insideV>
            <a:ln w="12700" cap="flat">
              <a:solidFill>
                <a:srgbClr val="F9EDD7"/>
              </a:solidFill>
              <a:prstDash val="solid"/>
              <a:round/>
            </a:ln>
          </a:insideV>
        </a:tcBdr>
        <a:fill>
          <a:solidFill>
            <a:srgbClr val="D7CDD2"/>
          </a:solidFill>
        </a:fill>
      </a:tcStyle>
    </a:wholeTbl>
    <a:band2H>
      <a:tcTxStyle b="def" i="def"/>
      <a:tcStyle>
        <a:tcBdr/>
        <a:fill>
          <a:solidFill>
            <a:srgbClr val="ECE7EA"/>
          </a:solidFill>
        </a:fill>
      </a:tcStyle>
    </a:band2H>
    <a:firstCol>
      <a:tcTxStyle b="on" i="off">
        <a:fontRef idx="major">
          <a:srgbClr val="F9EDD7"/>
        </a:fontRef>
        <a:srgbClr val="F9EDD7"/>
      </a:tcTxStyle>
      <a:tcStyle>
        <a:tcBdr>
          <a:left>
            <a:ln w="12700" cap="flat">
              <a:solidFill>
                <a:srgbClr val="F9EDD7"/>
              </a:solidFill>
              <a:prstDash val="solid"/>
              <a:round/>
            </a:ln>
          </a:left>
          <a:right>
            <a:ln w="12700" cap="flat">
              <a:solidFill>
                <a:srgbClr val="F9EDD7"/>
              </a:solidFill>
              <a:prstDash val="solid"/>
              <a:round/>
            </a:ln>
          </a:right>
          <a:top>
            <a:ln w="12700" cap="flat">
              <a:solidFill>
                <a:srgbClr val="F9EDD7"/>
              </a:solidFill>
              <a:prstDash val="solid"/>
              <a:round/>
            </a:ln>
          </a:top>
          <a:bottom>
            <a:ln w="12700" cap="flat">
              <a:solidFill>
                <a:srgbClr val="F9EDD7"/>
              </a:solidFill>
              <a:prstDash val="solid"/>
              <a:round/>
            </a:ln>
          </a:bottom>
          <a:insideH>
            <a:ln w="12700" cap="flat">
              <a:solidFill>
                <a:srgbClr val="F9EDD7"/>
              </a:solidFill>
              <a:prstDash val="solid"/>
              <a:round/>
            </a:ln>
          </a:insideH>
          <a:insideV>
            <a:ln w="12700" cap="flat">
              <a:solidFill>
                <a:srgbClr val="F9EDD7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9EDD7"/>
        </a:fontRef>
        <a:srgbClr val="F9EDD7"/>
      </a:tcTxStyle>
      <a:tcStyle>
        <a:tcBdr>
          <a:left>
            <a:ln w="12700" cap="flat">
              <a:solidFill>
                <a:srgbClr val="F9EDD7"/>
              </a:solidFill>
              <a:prstDash val="solid"/>
              <a:round/>
            </a:ln>
          </a:left>
          <a:right>
            <a:ln w="12700" cap="flat">
              <a:solidFill>
                <a:srgbClr val="F9EDD7"/>
              </a:solidFill>
              <a:prstDash val="solid"/>
              <a:round/>
            </a:ln>
          </a:right>
          <a:top>
            <a:ln w="38100" cap="flat">
              <a:solidFill>
                <a:srgbClr val="F9EDD7"/>
              </a:solidFill>
              <a:prstDash val="solid"/>
              <a:round/>
            </a:ln>
          </a:top>
          <a:bottom>
            <a:ln w="12700" cap="flat">
              <a:solidFill>
                <a:srgbClr val="F9EDD7"/>
              </a:solidFill>
              <a:prstDash val="solid"/>
              <a:round/>
            </a:ln>
          </a:bottom>
          <a:insideH>
            <a:ln w="12700" cap="flat">
              <a:solidFill>
                <a:srgbClr val="F9EDD7"/>
              </a:solidFill>
              <a:prstDash val="solid"/>
              <a:round/>
            </a:ln>
          </a:insideH>
          <a:insideV>
            <a:ln w="12700" cap="flat">
              <a:solidFill>
                <a:srgbClr val="F9EDD7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9EDD7"/>
        </a:fontRef>
        <a:srgbClr val="F9EDD7"/>
      </a:tcTxStyle>
      <a:tcStyle>
        <a:tcBdr>
          <a:left>
            <a:ln w="12700" cap="flat">
              <a:solidFill>
                <a:srgbClr val="F9EDD7"/>
              </a:solidFill>
              <a:prstDash val="solid"/>
              <a:round/>
            </a:ln>
          </a:left>
          <a:right>
            <a:ln w="12700" cap="flat">
              <a:solidFill>
                <a:srgbClr val="F9EDD7"/>
              </a:solidFill>
              <a:prstDash val="solid"/>
              <a:round/>
            </a:ln>
          </a:right>
          <a:top>
            <a:ln w="12700" cap="flat">
              <a:solidFill>
                <a:srgbClr val="F9EDD7"/>
              </a:solidFill>
              <a:prstDash val="solid"/>
              <a:round/>
            </a:ln>
          </a:top>
          <a:bottom>
            <a:ln w="38100" cap="flat">
              <a:solidFill>
                <a:srgbClr val="F9EDD7"/>
              </a:solidFill>
              <a:prstDash val="solid"/>
              <a:round/>
            </a:ln>
          </a:bottom>
          <a:insideH>
            <a:ln w="12700" cap="flat">
              <a:solidFill>
                <a:srgbClr val="F9EDD7"/>
              </a:solidFill>
              <a:prstDash val="solid"/>
              <a:round/>
            </a:ln>
          </a:insideH>
          <a:insideV>
            <a:ln w="12700" cap="flat">
              <a:solidFill>
                <a:srgbClr val="F9EDD7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634823"/>
        </a:fontRef>
        <a:srgbClr val="634823"/>
      </a:tcTxStyle>
      <a:tcStyle>
        <a:tcBdr>
          <a:left>
            <a:ln w="12700" cap="flat">
              <a:solidFill>
                <a:srgbClr val="F9EDD7"/>
              </a:solidFill>
              <a:prstDash val="solid"/>
              <a:round/>
            </a:ln>
          </a:left>
          <a:right>
            <a:ln w="12700" cap="flat">
              <a:solidFill>
                <a:srgbClr val="F9EDD7"/>
              </a:solidFill>
              <a:prstDash val="solid"/>
              <a:round/>
            </a:ln>
          </a:right>
          <a:top>
            <a:ln w="12700" cap="flat">
              <a:solidFill>
                <a:srgbClr val="F9EDD7"/>
              </a:solidFill>
              <a:prstDash val="solid"/>
              <a:round/>
            </a:ln>
          </a:top>
          <a:bottom>
            <a:ln w="12700" cap="flat">
              <a:solidFill>
                <a:srgbClr val="F9EDD7"/>
              </a:solidFill>
              <a:prstDash val="solid"/>
              <a:round/>
            </a:ln>
          </a:bottom>
          <a:insideH>
            <a:ln w="12700" cap="flat">
              <a:solidFill>
                <a:srgbClr val="F9EDD7"/>
              </a:solidFill>
              <a:prstDash val="solid"/>
              <a:round/>
            </a:ln>
          </a:insideH>
          <a:insideV>
            <a:ln w="12700" cap="flat">
              <a:solidFill>
                <a:srgbClr val="F9EDD7"/>
              </a:solidFill>
              <a:prstDash val="solid"/>
              <a:round/>
            </a:ln>
          </a:insideV>
        </a:tcBdr>
        <a:fill>
          <a:solidFill>
            <a:srgbClr val="F7E5CB"/>
          </a:solidFill>
        </a:fill>
      </a:tcStyle>
    </a:wholeTbl>
    <a:band2H>
      <a:tcTxStyle b="def" i="def"/>
      <a:tcStyle>
        <a:tcBdr/>
        <a:fill>
          <a:solidFill>
            <a:srgbClr val="FBF2E7"/>
          </a:solidFill>
        </a:fill>
      </a:tcStyle>
    </a:band2H>
    <a:firstCol>
      <a:tcTxStyle b="on" i="off">
        <a:fontRef idx="major">
          <a:srgbClr val="F9EDD7"/>
        </a:fontRef>
        <a:srgbClr val="F9EDD7"/>
      </a:tcTxStyle>
      <a:tcStyle>
        <a:tcBdr>
          <a:left>
            <a:ln w="12700" cap="flat">
              <a:solidFill>
                <a:srgbClr val="F9EDD7"/>
              </a:solidFill>
              <a:prstDash val="solid"/>
              <a:round/>
            </a:ln>
          </a:left>
          <a:right>
            <a:ln w="12700" cap="flat">
              <a:solidFill>
                <a:srgbClr val="F9EDD7"/>
              </a:solidFill>
              <a:prstDash val="solid"/>
              <a:round/>
            </a:ln>
          </a:right>
          <a:top>
            <a:ln w="12700" cap="flat">
              <a:solidFill>
                <a:srgbClr val="F9EDD7"/>
              </a:solidFill>
              <a:prstDash val="solid"/>
              <a:round/>
            </a:ln>
          </a:top>
          <a:bottom>
            <a:ln w="12700" cap="flat">
              <a:solidFill>
                <a:srgbClr val="F9EDD7"/>
              </a:solidFill>
              <a:prstDash val="solid"/>
              <a:round/>
            </a:ln>
          </a:bottom>
          <a:insideH>
            <a:ln w="12700" cap="flat">
              <a:solidFill>
                <a:srgbClr val="F9EDD7"/>
              </a:solidFill>
              <a:prstDash val="solid"/>
              <a:round/>
            </a:ln>
          </a:insideH>
          <a:insideV>
            <a:ln w="12700" cap="flat">
              <a:solidFill>
                <a:srgbClr val="F9EDD7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9EDD7"/>
        </a:fontRef>
        <a:srgbClr val="F9EDD7"/>
      </a:tcTxStyle>
      <a:tcStyle>
        <a:tcBdr>
          <a:left>
            <a:ln w="12700" cap="flat">
              <a:solidFill>
                <a:srgbClr val="F9EDD7"/>
              </a:solidFill>
              <a:prstDash val="solid"/>
              <a:round/>
            </a:ln>
          </a:left>
          <a:right>
            <a:ln w="12700" cap="flat">
              <a:solidFill>
                <a:srgbClr val="F9EDD7"/>
              </a:solidFill>
              <a:prstDash val="solid"/>
              <a:round/>
            </a:ln>
          </a:right>
          <a:top>
            <a:ln w="38100" cap="flat">
              <a:solidFill>
                <a:srgbClr val="F9EDD7"/>
              </a:solidFill>
              <a:prstDash val="solid"/>
              <a:round/>
            </a:ln>
          </a:top>
          <a:bottom>
            <a:ln w="12700" cap="flat">
              <a:solidFill>
                <a:srgbClr val="F9EDD7"/>
              </a:solidFill>
              <a:prstDash val="solid"/>
              <a:round/>
            </a:ln>
          </a:bottom>
          <a:insideH>
            <a:ln w="12700" cap="flat">
              <a:solidFill>
                <a:srgbClr val="F9EDD7"/>
              </a:solidFill>
              <a:prstDash val="solid"/>
              <a:round/>
            </a:ln>
          </a:insideH>
          <a:insideV>
            <a:ln w="12700" cap="flat">
              <a:solidFill>
                <a:srgbClr val="F9EDD7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9EDD7"/>
        </a:fontRef>
        <a:srgbClr val="F9EDD7"/>
      </a:tcTxStyle>
      <a:tcStyle>
        <a:tcBdr>
          <a:left>
            <a:ln w="12700" cap="flat">
              <a:solidFill>
                <a:srgbClr val="F9EDD7"/>
              </a:solidFill>
              <a:prstDash val="solid"/>
              <a:round/>
            </a:ln>
          </a:left>
          <a:right>
            <a:ln w="12700" cap="flat">
              <a:solidFill>
                <a:srgbClr val="F9EDD7"/>
              </a:solidFill>
              <a:prstDash val="solid"/>
              <a:round/>
            </a:ln>
          </a:right>
          <a:top>
            <a:ln w="12700" cap="flat">
              <a:solidFill>
                <a:srgbClr val="F9EDD7"/>
              </a:solidFill>
              <a:prstDash val="solid"/>
              <a:round/>
            </a:ln>
          </a:top>
          <a:bottom>
            <a:ln w="38100" cap="flat">
              <a:solidFill>
                <a:srgbClr val="F9EDD7"/>
              </a:solidFill>
              <a:prstDash val="solid"/>
              <a:round/>
            </a:ln>
          </a:bottom>
          <a:insideH>
            <a:ln w="12700" cap="flat">
              <a:solidFill>
                <a:srgbClr val="F9EDD7"/>
              </a:solidFill>
              <a:prstDash val="solid"/>
              <a:round/>
            </a:ln>
          </a:insideH>
          <a:insideV>
            <a:ln w="12700" cap="flat">
              <a:solidFill>
                <a:srgbClr val="F9EDD7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634823"/>
        </a:fontRef>
        <a:srgbClr val="634823"/>
      </a:tcTxStyle>
      <a:tcStyle>
        <a:tcBdr>
          <a:left>
            <a:ln w="12700" cap="flat">
              <a:solidFill>
                <a:srgbClr val="F9EDD7"/>
              </a:solidFill>
              <a:prstDash val="solid"/>
              <a:round/>
            </a:ln>
          </a:left>
          <a:right>
            <a:ln w="12700" cap="flat">
              <a:solidFill>
                <a:srgbClr val="F9EDD7"/>
              </a:solidFill>
              <a:prstDash val="solid"/>
              <a:round/>
            </a:ln>
          </a:right>
          <a:top>
            <a:ln w="12700" cap="flat">
              <a:solidFill>
                <a:srgbClr val="F9EDD7"/>
              </a:solidFill>
              <a:prstDash val="solid"/>
              <a:round/>
            </a:ln>
          </a:top>
          <a:bottom>
            <a:ln w="12700" cap="flat">
              <a:solidFill>
                <a:srgbClr val="F9EDD7"/>
              </a:solidFill>
              <a:prstDash val="solid"/>
              <a:round/>
            </a:ln>
          </a:bottom>
          <a:insideH>
            <a:ln w="12700" cap="flat">
              <a:solidFill>
                <a:srgbClr val="F9EDD7"/>
              </a:solidFill>
              <a:prstDash val="solid"/>
              <a:round/>
            </a:ln>
          </a:insideH>
          <a:insideV>
            <a:ln w="12700" cap="flat">
              <a:solidFill>
                <a:srgbClr val="F9EDD7"/>
              </a:solidFill>
              <a:prstDash val="solid"/>
              <a:round/>
            </a:ln>
          </a:insideV>
        </a:tcBdr>
        <a:fill>
          <a:solidFill>
            <a:srgbClr val="E2E7CF"/>
          </a:solidFill>
        </a:fill>
      </a:tcStyle>
    </a:wholeTbl>
    <a:band2H>
      <a:tcTxStyle b="def" i="def"/>
      <a:tcStyle>
        <a:tcBdr/>
        <a:fill>
          <a:solidFill>
            <a:srgbClr val="F1F3E8"/>
          </a:solidFill>
        </a:fill>
      </a:tcStyle>
    </a:band2H>
    <a:firstCol>
      <a:tcTxStyle b="on" i="off">
        <a:fontRef idx="major">
          <a:srgbClr val="F9EDD7"/>
        </a:fontRef>
        <a:srgbClr val="F9EDD7"/>
      </a:tcTxStyle>
      <a:tcStyle>
        <a:tcBdr>
          <a:left>
            <a:ln w="12700" cap="flat">
              <a:solidFill>
                <a:srgbClr val="F9EDD7"/>
              </a:solidFill>
              <a:prstDash val="solid"/>
              <a:round/>
            </a:ln>
          </a:left>
          <a:right>
            <a:ln w="12700" cap="flat">
              <a:solidFill>
                <a:srgbClr val="F9EDD7"/>
              </a:solidFill>
              <a:prstDash val="solid"/>
              <a:round/>
            </a:ln>
          </a:right>
          <a:top>
            <a:ln w="12700" cap="flat">
              <a:solidFill>
                <a:srgbClr val="F9EDD7"/>
              </a:solidFill>
              <a:prstDash val="solid"/>
              <a:round/>
            </a:ln>
          </a:top>
          <a:bottom>
            <a:ln w="12700" cap="flat">
              <a:solidFill>
                <a:srgbClr val="F9EDD7"/>
              </a:solidFill>
              <a:prstDash val="solid"/>
              <a:round/>
            </a:ln>
          </a:bottom>
          <a:insideH>
            <a:ln w="12700" cap="flat">
              <a:solidFill>
                <a:srgbClr val="F9EDD7"/>
              </a:solidFill>
              <a:prstDash val="solid"/>
              <a:round/>
            </a:ln>
          </a:insideH>
          <a:insideV>
            <a:ln w="12700" cap="flat">
              <a:solidFill>
                <a:srgbClr val="F9EDD7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9EDD7"/>
        </a:fontRef>
        <a:srgbClr val="F9EDD7"/>
      </a:tcTxStyle>
      <a:tcStyle>
        <a:tcBdr>
          <a:left>
            <a:ln w="12700" cap="flat">
              <a:solidFill>
                <a:srgbClr val="F9EDD7"/>
              </a:solidFill>
              <a:prstDash val="solid"/>
              <a:round/>
            </a:ln>
          </a:left>
          <a:right>
            <a:ln w="12700" cap="flat">
              <a:solidFill>
                <a:srgbClr val="F9EDD7"/>
              </a:solidFill>
              <a:prstDash val="solid"/>
              <a:round/>
            </a:ln>
          </a:right>
          <a:top>
            <a:ln w="38100" cap="flat">
              <a:solidFill>
                <a:srgbClr val="F9EDD7"/>
              </a:solidFill>
              <a:prstDash val="solid"/>
              <a:round/>
            </a:ln>
          </a:top>
          <a:bottom>
            <a:ln w="12700" cap="flat">
              <a:solidFill>
                <a:srgbClr val="F9EDD7"/>
              </a:solidFill>
              <a:prstDash val="solid"/>
              <a:round/>
            </a:ln>
          </a:bottom>
          <a:insideH>
            <a:ln w="12700" cap="flat">
              <a:solidFill>
                <a:srgbClr val="F9EDD7"/>
              </a:solidFill>
              <a:prstDash val="solid"/>
              <a:round/>
            </a:ln>
          </a:insideH>
          <a:insideV>
            <a:ln w="12700" cap="flat">
              <a:solidFill>
                <a:srgbClr val="F9EDD7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9EDD7"/>
        </a:fontRef>
        <a:srgbClr val="F9EDD7"/>
      </a:tcTxStyle>
      <a:tcStyle>
        <a:tcBdr>
          <a:left>
            <a:ln w="12700" cap="flat">
              <a:solidFill>
                <a:srgbClr val="F9EDD7"/>
              </a:solidFill>
              <a:prstDash val="solid"/>
              <a:round/>
            </a:ln>
          </a:left>
          <a:right>
            <a:ln w="12700" cap="flat">
              <a:solidFill>
                <a:srgbClr val="F9EDD7"/>
              </a:solidFill>
              <a:prstDash val="solid"/>
              <a:round/>
            </a:ln>
          </a:right>
          <a:top>
            <a:ln w="12700" cap="flat">
              <a:solidFill>
                <a:srgbClr val="F9EDD7"/>
              </a:solidFill>
              <a:prstDash val="solid"/>
              <a:round/>
            </a:ln>
          </a:top>
          <a:bottom>
            <a:ln w="38100" cap="flat">
              <a:solidFill>
                <a:srgbClr val="F9EDD7"/>
              </a:solidFill>
              <a:prstDash val="solid"/>
              <a:round/>
            </a:ln>
          </a:bottom>
          <a:insideH>
            <a:ln w="12700" cap="flat">
              <a:solidFill>
                <a:srgbClr val="F9EDD7"/>
              </a:solidFill>
              <a:prstDash val="solid"/>
              <a:round/>
            </a:ln>
          </a:insideH>
          <a:insideV>
            <a:ln w="12700" cap="flat">
              <a:solidFill>
                <a:srgbClr val="F9EDD7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634823"/>
        </a:fontRef>
        <a:srgbClr val="634823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AE8E7"/>
          </a:solidFill>
        </a:fill>
      </a:tcStyle>
    </a:wholeTbl>
    <a:band2H>
      <a:tcTxStyle b="def" i="def"/>
      <a:tcStyle>
        <a:tcBdr/>
        <a:fill>
          <a:solidFill>
            <a:srgbClr val="F9EDD7"/>
          </a:solidFill>
        </a:fill>
      </a:tcStyle>
    </a:band2H>
    <a:firstCol>
      <a:tcTxStyle b="on" i="off">
        <a:fontRef idx="major">
          <a:srgbClr val="F9EDD7"/>
        </a:fontRef>
        <a:srgbClr val="F9EDD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634823"/>
        </a:fontRef>
        <a:srgbClr val="634823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634823"/>
              </a:solidFill>
              <a:prstDash val="solid"/>
              <a:round/>
            </a:ln>
          </a:top>
          <a:bottom>
            <a:ln w="25400" cap="flat">
              <a:solidFill>
                <a:srgbClr val="634823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9EDD7"/>
          </a:solidFill>
        </a:fill>
      </a:tcStyle>
    </a:lastRow>
    <a:firstRow>
      <a:tcTxStyle b="on" i="off">
        <a:fontRef idx="major">
          <a:srgbClr val="F9EDD7"/>
        </a:fontRef>
        <a:srgbClr val="F9EDD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634823"/>
              </a:solidFill>
              <a:prstDash val="solid"/>
              <a:round/>
            </a:ln>
          </a:top>
          <a:bottom>
            <a:ln w="25400" cap="flat">
              <a:solidFill>
                <a:srgbClr val="634823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634823"/>
        </a:fontRef>
        <a:srgbClr val="634823"/>
      </a:tcTxStyle>
      <a:tcStyle>
        <a:tcBdr>
          <a:left>
            <a:ln w="12700" cap="flat">
              <a:solidFill>
                <a:srgbClr val="F9EDD7"/>
              </a:solidFill>
              <a:prstDash val="solid"/>
              <a:round/>
            </a:ln>
          </a:left>
          <a:right>
            <a:ln w="12700" cap="flat">
              <a:solidFill>
                <a:srgbClr val="F9EDD7"/>
              </a:solidFill>
              <a:prstDash val="solid"/>
              <a:round/>
            </a:ln>
          </a:right>
          <a:top>
            <a:ln w="12700" cap="flat">
              <a:solidFill>
                <a:srgbClr val="F9EDD7"/>
              </a:solidFill>
              <a:prstDash val="solid"/>
              <a:round/>
            </a:ln>
          </a:top>
          <a:bottom>
            <a:ln w="12700" cap="flat">
              <a:solidFill>
                <a:srgbClr val="F9EDD7"/>
              </a:solidFill>
              <a:prstDash val="solid"/>
              <a:round/>
            </a:ln>
          </a:bottom>
          <a:insideH>
            <a:ln w="12700" cap="flat">
              <a:solidFill>
                <a:srgbClr val="F9EDD7"/>
              </a:solidFill>
              <a:prstDash val="solid"/>
              <a:round/>
            </a:ln>
          </a:insideH>
          <a:insideV>
            <a:ln w="12700" cap="flat">
              <a:solidFill>
                <a:srgbClr val="F9EDD7"/>
              </a:solidFill>
              <a:prstDash val="solid"/>
              <a:round/>
            </a:ln>
          </a:insideV>
        </a:tcBdr>
        <a:fill>
          <a:solidFill>
            <a:srgbClr val="D2CECB"/>
          </a:solidFill>
        </a:fill>
      </a:tcStyle>
    </a:wholeTbl>
    <a:band2H>
      <a:tcTxStyle b="def" i="def"/>
      <a:tcStyle>
        <a:tcBdr/>
        <a:fill>
          <a:solidFill>
            <a:srgbClr val="EAE8E7"/>
          </a:solidFill>
        </a:fill>
      </a:tcStyle>
    </a:band2H>
    <a:firstCol>
      <a:tcTxStyle b="on" i="off">
        <a:fontRef idx="major">
          <a:srgbClr val="F9EDD7"/>
        </a:fontRef>
        <a:srgbClr val="F9EDD7"/>
      </a:tcTxStyle>
      <a:tcStyle>
        <a:tcBdr>
          <a:left>
            <a:ln w="12700" cap="flat">
              <a:solidFill>
                <a:srgbClr val="F9EDD7"/>
              </a:solidFill>
              <a:prstDash val="solid"/>
              <a:round/>
            </a:ln>
          </a:left>
          <a:right>
            <a:ln w="12700" cap="flat">
              <a:solidFill>
                <a:srgbClr val="F9EDD7"/>
              </a:solidFill>
              <a:prstDash val="solid"/>
              <a:round/>
            </a:ln>
          </a:right>
          <a:top>
            <a:ln w="12700" cap="flat">
              <a:solidFill>
                <a:srgbClr val="F9EDD7"/>
              </a:solidFill>
              <a:prstDash val="solid"/>
              <a:round/>
            </a:ln>
          </a:top>
          <a:bottom>
            <a:ln w="12700" cap="flat">
              <a:solidFill>
                <a:srgbClr val="F9EDD7"/>
              </a:solidFill>
              <a:prstDash val="solid"/>
              <a:round/>
            </a:ln>
          </a:bottom>
          <a:insideH>
            <a:ln w="12700" cap="flat">
              <a:solidFill>
                <a:srgbClr val="F9EDD7"/>
              </a:solidFill>
              <a:prstDash val="solid"/>
              <a:round/>
            </a:ln>
          </a:insideH>
          <a:insideV>
            <a:ln w="12700" cap="flat">
              <a:solidFill>
                <a:srgbClr val="F9EDD7"/>
              </a:solidFill>
              <a:prstDash val="solid"/>
              <a:round/>
            </a:ln>
          </a:insideV>
        </a:tcBdr>
        <a:fill>
          <a:solidFill>
            <a:srgbClr val="634823"/>
          </a:solidFill>
        </a:fill>
      </a:tcStyle>
    </a:firstCol>
    <a:lastRow>
      <a:tcTxStyle b="on" i="off">
        <a:fontRef idx="major">
          <a:srgbClr val="F9EDD7"/>
        </a:fontRef>
        <a:srgbClr val="F9EDD7"/>
      </a:tcTxStyle>
      <a:tcStyle>
        <a:tcBdr>
          <a:left>
            <a:ln w="12700" cap="flat">
              <a:solidFill>
                <a:srgbClr val="F9EDD7"/>
              </a:solidFill>
              <a:prstDash val="solid"/>
              <a:round/>
            </a:ln>
          </a:left>
          <a:right>
            <a:ln w="12700" cap="flat">
              <a:solidFill>
                <a:srgbClr val="F9EDD7"/>
              </a:solidFill>
              <a:prstDash val="solid"/>
              <a:round/>
            </a:ln>
          </a:right>
          <a:top>
            <a:ln w="38100" cap="flat">
              <a:solidFill>
                <a:srgbClr val="F9EDD7"/>
              </a:solidFill>
              <a:prstDash val="solid"/>
              <a:round/>
            </a:ln>
          </a:top>
          <a:bottom>
            <a:ln w="12700" cap="flat">
              <a:solidFill>
                <a:srgbClr val="F9EDD7"/>
              </a:solidFill>
              <a:prstDash val="solid"/>
              <a:round/>
            </a:ln>
          </a:bottom>
          <a:insideH>
            <a:ln w="12700" cap="flat">
              <a:solidFill>
                <a:srgbClr val="F9EDD7"/>
              </a:solidFill>
              <a:prstDash val="solid"/>
              <a:round/>
            </a:ln>
          </a:insideH>
          <a:insideV>
            <a:ln w="12700" cap="flat">
              <a:solidFill>
                <a:srgbClr val="F9EDD7"/>
              </a:solidFill>
              <a:prstDash val="solid"/>
              <a:round/>
            </a:ln>
          </a:insideV>
        </a:tcBdr>
        <a:fill>
          <a:solidFill>
            <a:srgbClr val="634823"/>
          </a:solidFill>
        </a:fill>
      </a:tcStyle>
    </a:lastRow>
    <a:firstRow>
      <a:tcTxStyle b="on" i="off">
        <a:fontRef idx="major">
          <a:srgbClr val="F9EDD7"/>
        </a:fontRef>
        <a:srgbClr val="F9EDD7"/>
      </a:tcTxStyle>
      <a:tcStyle>
        <a:tcBdr>
          <a:left>
            <a:ln w="12700" cap="flat">
              <a:solidFill>
                <a:srgbClr val="F9EDD7"/>
              </a:solidFill>
              <a:prstDash val="solid"/>
              <a:round/>
            </a:ln>
          </a:left>
          <a:right>
            <a:ln w="12700" cap="flat">
              <a:solidFill>
                <a:srgbClr val="F9EDD7"/>
              </a:solidFill>
              <a:prstDash val="solid"/>
              <a:round/>
            </a:ln>
          </a:right>
          <a:top>
            <a:ln w="12700" cap="flat">
              <a:solidFill>
                <a:srgbClr val="F9EDD7"/>
              </a:solidFill>
              <a:prstDash val="solid"/>
              <a:round/>
            </a:ln>
          </a:top>
          <a:bottom>
            <a:ln w="38100" cap="flat">
              <a:solidFill>
                <a:srgbClr val="F9EDD7"/>
              </a:solidFill>
              <a:prstDash val="solid"/>
              <a:round/>
            </a:ln>
          </a:bottom>
          <a:insideH>
            <a:ln w="12700" cap="flat">
              <a:solidFill>
                <a:srgbClr val="F9EDD7"/>
              </a:solidFill>
              <a:prstDash val="solid"/>
              <a:round/>
            </a:ln>
          </a:insideH>
          <a:insideV>
            <a:ln w="12700" cap="flat">
              <a:solidFill>
                <a:srgbClr val="F9EDD7"/>
              </a:solidFill>
              <a:prstDash val="solid"/>
              <a:round/>
            </a:ln>
          </a:insideV>
        </a:tcBdr>
        <a:fill>
          <a:solidFill>
            <a:srgbClr val="634823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634823"/>
        </a:fontRef>
        <a:srgbClr val="634823"/>
      </a:tcTxStyle>
      <a:tcStyle>
        <a:tcBdr>
          <a:left>
            <a:ln w="12700" cap="flat">
              <a:solidFill>
                <a:srgbClr val="634823"/>
              </a:solidFill>
              <a:prstDash val="solid"/>
              <a:round/>
            </a:ln>
          </a:left>
          <a:right>
            <a:ln w="12700" cap="flat">
              <a:solidFill>
                <a:srgbClr val="634823"/>
              </a:solidFill>
              <a:prstDash val="solid"/>
              <a:round/>
            </a:ln>
          </a:right>
          <a:top>
            <a:ln w="12700" cap="flat">
              <a:solidFill>
                <a:srgbClr val="634823"/>
              </a:solidFill>
              <a:prstDash val="solid"/>
              <a:round/>
            </a:ln>
          </a:top>
          <a:bottom>
            <a:ln w="12700" cap="flat">
              <a:solidFill>
                <a:srgbClr val="634823"/>
              </a:solidFill>
              <a:prstDash val="solid"/>
              <a:round/>
            </a:ln>
          </a:bottom>
          <a:insideH>
            <a:ln w="12700" cap="flat">
              <a:solidFill>
                <a:srgbClr val="634823"/>
              </a:solidFill>
              <a:prstDash val="solid"/>
              <a:round/>
            </a:ln>
          </a:insideH>
          <a:insideV>
            <a:ln w="12700" cap="flat">
              <a:solidFill>
                <a:srgbClr val="634823"/>
              </a:solidFill>
              <a:prstDash val="solid"/>
              <a:round/>
            </a:ln>
          </a:insideV>
        </a:tcBdr>
        <a:fill>
          <a:solidFill>
            <a:srgbClr val="634823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634823"/>
        </a:fontRef>
        <a:srgbClr val="634823"/>
      </a:tcTxStyle>
      <a:tcStyle>
        <a:tcBdr>
          <a:left>
            <a:ln w="12700" cap="flat">
              <a:solidFill>
                <a:srgbClr val="634823"/>
              </a:solidFill>
              <a:prstDash val="solid"/>
              <a:round/>
            </a:ln>
          </a:left>
          <a:right>
            <a:ln w="12700" cap="flat">
              <a:solidFill>
                <a:srgbClr val="634823"/>
              </a:solidFill>
              <a:prstDash val="solid"/>
              <a:round/>
            </a:ln>
          </a:right>
          <a:top>
            <a:ln w="12700" cap="flat">
              <a:solidFill>
                <a:srgbClr val="634823"/>
              </a:solidFill>
              <a:prstDash val="solid"/>
              <a:round/>
            </a:ln>
          </a:top>
          <a:bottom>
            <a:ln w="12700" cap="flat">
              <a:solidFill>
                <a:srgbClr val="634823"/>
              </a:solidFill>
              <a:prstDash val="solid"/>
              <a:round/>
            </a:ln>
          </a:bottom>
          <a:insideH>
            <a:ln w="12700" cap="flat">
              <a:solidFill>
                <a:srgbClr val="634823"/>
              </a:solidFill>
              <a:prstDash val="solid"/>
              <a:round/>
            </a:ln>
          </a:insideH>
          <a:insideV>
            <a:ln w="12700" cap="flat">
              <a:solidFill>
                <a:srgbClr val="634823"/>
              </a:solidFill>
              <a:prstDash val="solid"/>
              <a:round/>
            </a:ln>
          </a:insideV>
        </a:tcBdr>
        <a:fill>
          <a:solidFill>
            <a:srgbClr val="634823">
              <a:alpha val="20000"/>
            </a:srgbClr>
          </a:solidFill>
        </a:fill>
      </a:tcStyle>
    </a:firstCol>
    <a:lastRow>
      <a:tcTxStyle b="on" i="off">
        <a:fontRef idx="major">
          <a:srgbClr val="634823"/>
        </a:fontRef>
        <a:srgbClr val="634823"/>
      </a:tcTxStyle>
      <a:tcStyle>
        <a:tcBdr>
          <a:left>
            <a:ln w="12700" cap="flat">
              <a:solidFill>
                <a:srgbClr val="634823"/>
              </a:solidFill>
              <a:prstDash val="solid"/>
              <a:round/>
            </a:ln>
          </a:left>
          <a:right>
            <a:ln w="12700" cap="flat">
              <a:solidFill>
                <a:srgbClr val="634823"/>
              </a:solidFill>
              <a:prstDash val="solid"/>
              <a:round/>
            </a:ln>
          </a:right>
          <a:top>
            <a:ln w="50800" cap="flat">
              <a:solidFill>
                <a:srgbClr val="634823"/>
              </a:solidFill>
              <a:prstDash val="solid"/>
              <a:round/>
            </a:ln>
          </a:top>
          <a:bottom>
            <a:ln w="12700" cap="flat">
              <a:solidFill>
                <a:srgbClr val="634823"/>
              </a:solidFill>
              <a:prstDash val="solid"/>
              <a:round/>
            </a:ln>
          </a:bottom>
          <a:insideH>
            <a:ln w="12700" cap="flat">
              <a:solidFill>
                <a:srgbClr val="634823"/>
              </a:solidFill>
              <a:prstDash val="solid"/>
              <a:round/>
            </a:ln>
          </a:insideH>
          <a:insideV>
            <a:ln w="12700" cap="flat">
              <a:solidFill>
                <a:srgbClr val="634823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634823"/>
        </a:fontRef>
        <a:srgbClr val="634823"/>
      </a:tcTxStyle>
      <a:tcStyle>
        <a:tcBdr>
          <a:left>
            <a:ln w="12700" cap="flat">
              <a:solidFill>
                <a:srgbClr val="634823"/>
              </a:solidFill>
              <a:prstDash val="solid"/>
              <a:round/>
            </a:ln>
          </a:left>
          <a:right>
            <a:ln w="12700" cap="flat">
              <a:solidFill>
                <a:srgbClr val="634823"/>
              </a:solidFill>
              <a:prstDash val="solid"/>
              <a:round/>
            </a:ln>
          </a:right>
          <a:top>
            <a:ln w="12700" cap="flat">
              <a:solidFill>
                <a:srgbClr val="634823"/>
              </a:solidFill>
              <a:prstDash val="solid"/>
              <a:round/>
            </a:ln>
          </a:top>
          <a:bottom>
            <a:ln w="25400" cap="flat">
              <a:solidFill>
                <a:srgbClr val="634823"/>
              </a:solidFill>
              <a:prstDash val="solid"/>
              <a:round/>
            </a:ln>
          </a:bottom>
          <a:insideH>
            <a:ln w="12700" cap="flat">
              <a:solidFill>
                <a:srgbClr val="634823"/>
              </a:solidFill>
              <a:prstDash val="solid"/>
              <a:round/>
            </a:ln>
          </a:insideH>
          <a:insideV>
            <a:ln w="12700" cap="flat">
              <a:solidFill>
                <a:srgbClr val="634823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Shape 95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60" name="Shape 96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標題投影片">
    <p:bg>
      <p:bgPr>
        <a:solidFill>
          <a:srgbClr val="F9ED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1.jpeg" descr="image1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88953" cy="4624183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Shape 7"/>
          <p:cNvSpPr/>
          <p:nvPr/>
        </p:nvSpPr>
        <p:spPr>
          <a:xfrm>
            <a:off x="-4" y="3074521"/>
            <a:ext cx="12201896" cy="37834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446" fill="norm" stroke="1" extrusionOk="0">
                <a:moveTo>
                  <a:pt x="21600" y="0"/>
                </a:moveTo>
                <a:cubicBezTo>
                  <a:pt x="21597" y="5740"/>
                  <a:pt x="21582" y="11711"/>
                  <a:pt x="21577" y="17498"/>
                </a:cubicBezTo>
                <a:lnTo>
                  <a:pt x="21577" y="19446"/>
                </a:lnTo>
                <a:lnTo>
                  <a:pt x="0" y="19446"/>
                </a:lnTo>
                <a:lnTo>
                  <a:pt x="0" y="3296"/>
                </a:lnTo>
                <a:cubicBezTo>
                  <a:pt x="6375" y="-2154"/>
                  <a:pt x="16113" y="8252"/>
                  <a:pt x="21600" y="0"/>
                </a:cubicBezTo>
                <a:close/>
              </a:path>
            </a:pathLst>
          </a:custGeom>
          <a:solidFill>
            <a:srgbClr val="F9EDD7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pPr>
          </a:p>
        </p:txBody>
      </p:sp>
      <p:sp>
        <p:nvSpPr>
          <p:cNvPr id="13" name="Shape 8"/>
          <p:cNvSpPr/>
          <p:nvPr/>
        </p:nvSpPr>
        <p:spPr>
          <a:xfrm rot="21388434">
            <a:off x="12231" y="2969804"/>
            <a:ext cx="12169912" cy="12380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2097" fill="norm" stroke="1" extrusionOk="0">
                <a:moveTo>
                  <a:pt x="4983" y="991"/>
                </a:moveTo>
                <a:cubicBezTo>
                  <a:pt x="10890" y="3207"/>
                  <a:pt x="11845" y="15597"/>
                  <a:pt x="21593" y="9600"/>
                </a:cubicBezTo>
                <a:lnTo>
                  <a:pt x="21583" y="10475"/>
                </a:lnTo>
                <a:cubicBezTo>
                  <a:pt x="9614" y="17835"/>
                  <a:pt x="10901" y="-2523"/>
                  <a:pt x="0" y="2275"/>
                </a:cubicBezTo>
                <a:lnTo>
                  <a:pt x="10" y="1404"/>
                </a:lnTo>
                <a:cubicBezTo>
                  <a:pt x="2033" y="510"/>
                  <a:pt x="3636" y="486"/>
                  <a:pt x="4983" y="991"/>
                </a:cubicBezTo>
                <a:close/>
                <a:moveTo>
                  <a:pt x="4990" y="331"/>
                </a:moveTo>
                <a:cubicBezTo>
                  <a:pt x="10897" y="2547"/>
                  <a:pt x="11853" y="14937"/>
                  <a:pt x="21600" y="8940"/>
                </a:cubicBezTo>
                <a:lnTo>
                  <a:pt x="21597" y="9233"/>
                </a:lnTo>
                <a:cubicBezTo>
                  <a:pt x="9628" y="16593"/>
                  <a:pt x="10915" y="-3765"/>
                  <a:pt x="14" y="1033"/>
                </a:cubicBezTo>
                <a:lnTo>
                  <a:pt x="17" y="744"/>
                </a:lnTo>
                <a:cubicBezTo>
                  <a:pt x="2040" y="-150"/>
                  <a:pt x="3644" y="-174"/>
                  <a:pt x="4990" y="331"/>
                </a:cubicBezTo>
                <a:close/>
              </a:path>
            </a:pathLst>
          </a:custGeom>
          <a:gradFill>
            <a:gsLst>
              <a:gs pos="0">
                <a:srgbClr val="FAF1DF">
                  <a:alpha val="90000"/>
                </a:srgbClr>
              </a:gs>
              <a:gs pos="18000">
                <a:srgbClr val="F4DEB7"/>
              </a:gs>
              <a:gs pos="37000">
                <a:srgbClr val="F4DDB3">
                  <a:alpha val="90000"/>
                </a:srgbClr>
              </a:gs>
              <a:gs pos="100000">
                <a:srgbClr val="FAF1DF"/>
              </a:gs>
            </a:gsLst>
            <a:path path="circle">
              <a:fillToRect l="37721" t="-19636" r="62278" b="119636"/>
            </a:path>
          </a:gra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pPr>
          </a:p>
        </p:txBody>
      </p:sp>
      <p:sp>
        <p:nvSpPr>
          <p:cNvPr id="14" name="Shape 9"/>
          <p:cNvSpPr/>
          <p:nvPr/>
        </p:nvSpPr>
        <p:spPr>
          <a:xfrm rot="21388434">
            <a:off x="29667" y="2764064"/>
            <a:ext cx="12205859" cy="15591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4614" fill="norm" stroke="1" extrusionOk="0">
                <a:moveTo>
                  <a:pt x="21572" y="14260"/>
                </a:moveTo>
                <a:lnTo>
                  <a:pt x="21573" y="14260"/>
                </a:lnTo>
                <a:lnTo>
                  <a:pt x="21570" y="14614"/>
                </a:lnTo>
                <a:lnTo>
                  <a:pt x="21569" y="14614"/>
                </a:lnTo>
                <a:close/>
                <a:moveTo>
                  <a:pt x="21600" y="1950"/>
                </a:moveTo>
                <a:lnTo>
                  <a:pt x="21596" y="2273"/>
                </a:lnTo>
                <a:cubicBezTo>
                  <a:pt x="12028" y="17573"/>
                  <a:pt x="6101" y="-3704"/>
                  <a:pt x="0" y="1025"/>
                </a:cubicBezTo>
                <a:lnTo>
                  <a:pt x="4" y="702"/>
                </a:lnTo>
                <a:cubicBezTo>
                  <a:pt x="6105" y="-4027"/>
                  <a:pt x="12032" y="17250"/>
                  <a:pt x="21600" y="1950"/>
                </a:cubicBezTo>
                <a:close/>
              </a:path>
            </a:pathLst>
          </a:custGeom>
          <a:gradFill>
            <a:gsLst>
              <a:gs pos="36000">
                <a:srgbClr val="FFFFFF">
                  <a:alpha val="30000"/>
                </a:srgbClr>
              </a:gs>
              <a:gs pos="100000">
                <a:srgbClr val="F9EDD7">
                  <a:alpha val="48000"/>
                </a:srgbClr>
              </a:gs>
            </a:gsLst>
            <a:lin ang="2700000"/>
          </a:gra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pPr>
          </a:p>
        </p:txBody>
      </p:sp>
      <p:sp>
        <p:nvSpPr>
          <p:cNvPr id="15" name="Shape 10"/>
          <p:cNvSpPr/>
          <p:nvPr/>
        </p:nvSpPr>
        <p:spPr>
          <a:xfrm rot="21388434">
            <a:off x="-4591" y="3108393"/>
            <a:ext cx="12215154" cy="10526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9438" fill="norm" stroke="1" extrusionOk="0">
                <a:moveTo>
                  <a:pt x="21572" y="5500"/>
                </a:moveTo>
                <a:lnTo>
                  <a:pt x="21567" y="5944"/>
                </a:lnTo>
                <a:cubicBezTo>
                  <a:pt x="15312" y="16998"/>
                  <a:pt x="5722" y="-2250"/>
                  <a:pt x="0" y="3701"/>
                </a:cubicBezTo>
                <a:lnTo>
                  <a:pt x="5" y="3257"/>
                </a:lnTo>
                <a:cubicBezTo>
                  <a:pt x="5728" y="-2694"/>
                  <a:pt x="15317" y="16553"/>
                  <a:pt x="21572" y="5500"/>
                </a:cubicBezTo>
                <a:close/>
                <a:moveTo>
                  <a:pt x="21588" y="4224"/>
                </a:moveTo>
                <a:lnTo>
                  <a:pt x="21578" y="5022"/>
                </a:lnTo>
                <a:cubicBezTo>
                  <a:pt x="15323" y="16079"/>
                  <a:pt x="5734" y="-3169"/>
                  <a:pt x="11" y="2781"/>
                </a:cubicBezTo>
                <a:lnTo>
                  <a:pt x="21" y="1981"/>
                </a:lnTo>
                <a:cubicBezTo>
                  <a:pt x="5743" y="-3970"/>
                  <a:pt x="15333" y="15278"/>
                  <a:pt x="21588" y="4224"/>
                </a:cubicBezTo>
                <a:close/>
                <a:moveTo>
                  <a:pt x="21600" y="3235"/>
                </a:moveTo>
                <a:lnTo>
                  <a:pt x="21596" y="3602"/>
                </a:lnTo>
                <a:cubicBezTo>
                  <a:pt x="15377" y="14969"/>
                  <a:pt x="5790" y="-4234"/>
                  <a:pt x="27" y="1443"/>
                </a:cubicBezTo>
                <a:lnTo>
                  <a:pt x="32" y="1075"/>
                </a:lnTo>
                <a:cubicBezTo>
                  <a:pt x="5794" y="-4602"/>
                  <a:pt x="15382" y="14601"/>
                  <a:pt x="21600" y="3235"/>
                </a:cubicBezTo>
                <a:close/>
              </a:path>
            </a:pathLst>
          </a:custGeom>
          <a:gradFill>
            <a:gsLst>
              <a:gs pos="36000">
                <a:srgbClr val="FFFFFF">
                  <a:alpha val="47000"/>
                </a:srgbClr>
              </a:gs>
              <a:gs pos="100000">
                <a:srgbClr val="FAEFDC">
                  <a:alpha val="82000"/>
                </a:srgbClr>
              </a:gs>
            </a:gsLst>
            <a:path path="circle">
              <a:fillToRect l="62278" t="119636" r="37721" b="-19636"/>
            </a:path>
          </a:gra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pPr>
          </a:p>
        </p:txBody>
      </p:sp>
      <p:sp>
        <p:nvSpPr>
          <p:cNvPr id="16" name="Title Text"/>
          <p:cNvSpPr txBox="1"/>
          <p:nvPr>
            <p:ph type="title"/>
          </p:nvPr>
        </p:nvSpPr>
        <p:spPr>
          <a:xfrm>
            <a:off x="1293812" y="508319"/>
            <a:ext cx="9601204" cy="5054283"/>
          </a:xfrm>
          <a:prstGeom prst="rect">
            <a:avLst/>
          </a:prstGeom>
        </p:spPr>
        <p:txBody>
          <a:bodyPr anchor="b"/>
          <a:lstStyle>
            <a:lvl1pPr>
              <a:lnSpc>
                <a:spcPct val="80000"/>
              </a:lnSpc>
              <a:defRPr sz="6000"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7" name="Body Level One…"/>
          <p:cNvSpPr txBox="1"/>
          <p:nvPr>
            <p:ph type="body" sz="quarter" idx="1"/>
          </p:nvPr>
        </p:nvSpPr>
        <p:spPr>
          <a:xfrm>
            <a:off x="1293812" y="5641975"/>
            <a:ext cx="9601204" cy="12160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  <a:lvl2pPr marL="0" indent="0">
              <a:spcBef>
                <a:spcPts val="0"/>
              </a:spcBef>
              <a:buSzTx/>
              <a:buFontTx/>
              <a:buNone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2pPr>
            <a:lvl3pPr marL="0" indent="0">
              <a:spcBef>
                <a:spcPts val="0"/>
              </a:spcBef>
              <a:buSzTx/>
              <a:buFontTx/>
              <a:buNone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3pPr>
            <a:lvl4pPr marL="0" indent="0">
              <a:spcBef>
                <a:spcPts val="0"/>
              </a:spcBef>
              <a:buSzTx/>
              <a:buFontTx/>
              <a:buNone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4pPr>
            <a:lvl5pPr marL="0" indent="0">
              <a:spcBef>
                <a:spcPts val="0"/>
              </a:spcBef>
              <a:buSzTx/>
              <a:buFontTx/>
              <a:buNone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" name="Slide Number"/>
          <p:cNvSpPr txBox="1"/>
          <p:nvPr>
            <p:ph type="sldNum" sz="quarter" idx="2"/>
          </p:nvPr>
        </p:nvSpPr>
        <p:spPr>
          <a:xfrm>
            <a:off x="8478980" y="6232199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及垂直文字">
    <p:bg>
      <p:bgPr>
        <a:solidFill>
          <a:srgbClr val="F9ED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" name="Group 78"/>
          <p:cNvGrpSpPr/>
          <p:nvPr/>
        </p:nvGrpSpPr>
        <p:grpSpPr>
          <a:xfrm>
            <a:off x="-25405" y="5001060"/>
            <a:ext cx="12297325" cy="2306910"/>
            <a:chOff x="-3" y="-2"/>
            <a:chExt cx="12297323" cy="2306908"/>
          </a:xfrm>
        </p:grpSpPr>
        <p:sp>
          <p:nvSpPr>
            <p:cNvPr id="126" name="Shape 75"/>
            <p:cNvSpPr/>
            <p:nvPr/>
          </p:nvSpPr>
          <p:spPr>
            <a:xfrm rot="21388434">
              <a:off x="37630" y="592313"/>
              <a:ext cx="12169915" cy="1238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2097" fill="norm" stroke="1" extrusionOk="0">
                  <a:moveTo>
                    <a:pt x="4983" y="991"/>
                  </a:moveTo>
                  <a:cubicBezTo>
                    <a:pt x="10890" y="3207"/>
                    <a:pt x="11845" y="15597"/>
                    <a:pt x="21593" y="9600"/>
                  </a:cubicBezTo>
                  <a:lnTo>
                    <a:pt x="21583" y="10475"/>
                  </a:lnTo>
                  <a:cubicBezTo>
                    <a:pt x="9614" y="17835"/>
                    <a:pt x="10901" y="-2523"/>
                    <a:pt x="0" y="2275"/>
                  </a:cubicBezTo>
                  <a:lnTo>
                    <a:pt x="10" y="1404"/>
                  </a:lnTo>
                  <a:cubicBezTo>
                    <a:pt x="2033" y="510"/>
                    <a:pt x="3636" y="486"/>
                    <a:pt x="4983" y="991"/>
                  </a:cubicBezTo>
                  <a:close/>
                  <a:moveTo>
                    <a:pt x="4990" y="331"/>
                  </a:moveTo>
                  <a:cubicBezTo>
                    <a:pt x="10897" y="2547"/>
                    <a:pt x="11853" y="14937"/>
                    <a:pt x="21600" y="8940"/>
                  </a:cubicBezTo>
                  <a:lnTo>
                    <a:pt x="21597" y="9233"/>
                  </a:lnTo>
                  <a:cubicBezTo>
                    <a:pt x="9628" y="16593"/>
                    <a:pt x="10915" y="-3765"/>
                    <a:pt x="14" y="1033"/>
                  </a:cubicBezTo>
                  <a:lnTo>
                    <a:pt x="17" y="744"/>
                  </a:lnTo>
                  <a:cubicBezTo>
                    <a:pt x="2040" y="-150"/>
                    <a:pt x="3644" y="-174"/>
                    <a:pt x="4990" y="331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AF1DF">
                    <a:alpha val="90000"/>
                  </a:srgbClr>
                </a:gs>
                <a:gs pos="18000">
                  <a:srgbClr val="F4DEB7"/>
                </a:gs>
                <a:gs pos="37000">
                  <a:srgbClr val="F4DDB3">
                    <a:alpha val="90000"/>
                  </a:srgbClr>
                </a:gs>
                <a:gs pos="100000">
                  <a:srgbClr val="FAF1DF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127" name="Shape 76"/>
            <p:cNvSpPr/>
            <p:nvPr/>
          </p:nvSpPr>
          <p:spPr>
            <a:xfrm rot="21388434">
              <a:off x="55064" y="373870"/>
              <a:ext cx="12205864" cy="1559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4614" fill="norm" stroke="1" extrusionOk="0">
                  <a:moveTo>
                    <a:pt x="21572" y="14260"/>
                  </a:moveTo>
                  <a:lnTo>
                    <a:pt x="21573" y="14260"/>
                  </a:lnTo>
                  <a:lnTo>
                    <a:pt x="21570" y="14614"/>
                  </a:lnTo>
                  <a:lnTo>
                    <a:pt x="21569" y="14614"/>
                  </a:lnTo>
                  <a:close/>
                  <a:moveTo>
                    <a:pt x="21600" y="1950"/>
                  </a:moveTo>
                  <a:lnTo>
                    <a:pt x="21596" y="2273"/>
                  </a:lnTo>
                  <a:cubicBezTo>
                    <a:pt x="12028" y="17573"/>
                    <a:pt x="6101" y="-3704"/>
                    <a:pt x="0" y="1025"/>
                  </a:cubicBezTo>
                  <a:lnTo>
                    <a:pt x="4" y="702"/>
                  </a:lnTo>
                  <a:cubicBezTo>
                    <a:pt x="6105" y="-4027"/>
                    <a:pt x="12032" y="17250"/>
                    <a:pt x="21600" y="1950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30000"/>
                  </a:srgbClr>
                </a:gs>
                <a:gs pos="100000">
                  <a:srgbClr val="F9EDD7">
                    <a:alpha val="48000"/>
                  </a:srgbClr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128" name="Shape 77"/>
            <p:cNvSpPr/>
            <p:nvPr/>
          </p:nvSpPr>
          <p:spPr>
            <a:xfrm rot="21388434">
              <a:off x="20805" y="718200"/>
              <a:ext cx="12215164" cy="10526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9438" fill="norm" stroke="1" extrusionOk="0">
                  <a:moveTo>
                    <a:pt x="21572" y="5500"/>
                  </a:moveTo>
                  <a:lnTo>
                    <a:pt x="21567" y="5944"/>
                  </a:lnTo>
                  <a:cubicBezTo>
                    <a:pt x="15312" y="16998"/>
                    <a:pt x="5722" y="-2250"/>
                    <a:pt x="0" y="3701"/>
                  </a:cubicBezTo>
                  <a:lnTo>
                    <a:pt x="5" y="3257"/>
                  </a:lnTo>
                  <a:cubicBezTo>
                    <a:pt x="5728" y="-2694"/>
                    <a:pt x="15317" y="16553"/>
                    <a:pt x="21572" y="5500"/>
                  </a:cubicBezTo>
                  <a:close/>
                  <a:moveTo>
                    <a:pt x="21588" y="4224"/>
                  </a:moveTo>
                  <a:lnTo>
                    <a:pt x="21578" y="5022"/>
                  </a:lnTo>
                  <a:cubicBezTo>
                    <a:pt x="15323" y="16079"/>
                    <a:pt x="5734" y="-3169"/>
                    <a:pt x="11" y="2781"/>
                  </a:cubicBezTo>
                  <a:lnTo>
                    <a:pt x="21" y="1981"/>
                  </a:lnTo>
                  <a:cubicBezTo>
                    <a:pt x="5743" y="-3970"/>
                    <a:pt x="15333" y="15278"/>
                    <a:pt x="21588" y="4224"/>
                  </a:cubicBezTo>
                  <a:close/>
                  <a:moveTo>
                    <a:pt x="21600" y="3235"/>
                  </a:moveTo>
                  <a:lnTo>
                    <a:pt x="21596" y="3602"/>
                  </a:lnTo>
                  <a:cubicBezTo>
                    <a:pt x="15377" y="14969"/>
                    <a:pt x="5790" y="-4234"/>
                    <a:pt x="27" y="1443"/>
                  </a:cubicBezTo>
                  <a:lnTo>
                    <a:pt x="32" y="1075"/>
                  </a:lnTo>
                  <a:cubicBezTo>
                    <a:pt x="5794" y="-4602"/>
                    <a:pt x="15382" y="14601"/>
                    <a:pt x="21600" y="3235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47000"/>
                  </a:srgbClr>
                </a:gs>
                <a:gs pos="100000">
                  <a:srgbClr val="FAEFDC">
                    <a:alpha val="82000"/>
                  </a:srgbClr>
                </a:gs>
              </a:gsLst>
              <a:path path="circle">
                <a:fillToRect l="62278" t="119636" r="37721" b="-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</p:grpSp>
      <p:sp>
        <p:nvSpPr>
          <p:cNvPr id="130" name="Title Text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 anchor="b"/>
          <a:lstStyle>
            <a:lvl1pPr>
              <a:defRPr sz="4000"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31" name="Body Level One…"/>
          <p:cNvSpPr txBox="1"/>
          <p:nvPr>
            <p:ph type="body" idx="1"/>
          </p:nvPr>
        </p:nvSpPr>
        <p:spPr>
          <a:xfrm>
            <a:off x="1293812" y="1828800"/>
            <a:ext cx="9601201" cy="5029202"/>
          </a:xfrm>
          <a:prstGeom prst="rect">
            <a:avLst/>
          </a:prstGeom>
        </p:spPr>
        <p:txBody>
          <a:bodyPr/>
          <a:lstStyle>
            <a:lvl1pPr marL="274320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  <a:lvl2pPr marL="769619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2pPr>
            <a:lvl3pPr marL="1280158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3pPr>
            <a:lvl4pPr marL="1772920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4pPr>
            <a:lvl5pPr marL="2230120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2" name="Slide Number"/>
          <p:cNvSpPr txBox="1"/>
          <p:nvPr>
            <p:ph type="sldNum" sz="quarter" idx="2"/>
          </p:nvPr>
        </p:nvSpPr>
        <p:spPr>
          <a:xfrm>
            <a:off x="10639715" y="6416995"/>
            <a:ext cx="245399" cy="243837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垂直標題及文字">
    <p:bg>
      <p:bgPr>
        <a:solidFill>
          <a:srgbClr val="F9ED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roup 86"/>
          <p:cNvGrpSpPr/>
          <p:nvPr/>
        </p:nvGrpSpPr>
        <p:grpSpPr>
          <a:xfrm>
            <a:off x="-25405" y="5001060"/>
            <a:ext cx="12297325" cy="2306910"/>
            <a:chOff x="-3" y="-2"/>
            <a:chExt cx="12297323" cy="2306908"/>
          </a:xfrm>
        </p:grpSpPr>
        <p:sp>
          <p:nvSpPr>
            <p:cNvPr id="139" name="Shape 83"/>
            <p:cNvSpPr/>
            <p:nvPr/>
          </p:nvSpPr>
          <p:spPr>
            <a:xfrm rot="21388434">
              <a:off x="37630" y="592313"/>
              <a:ext cx="12169915" cy="1238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2097" fill="norm" stroke="1" extrusionOk="0">
                  <a:moveTo>
                    <a:pt x="4983" y="991"/>
                  </a:moveTo>
                  <a:cubicBezTo>
                    <a:pt x="10890" y="3207"/>
                    <a:pt x="11845" y="15597"/>
                    <a:pt x="21593" y="9600"/>
                  </a:cubicBezTo>
                  <a:lnTo>
                    <a:pt x="21583" y="10475"/>
                  </a:lnTo>
                  <a:cubicBezTo>
                    <a:pt x="9614" y="17835"/>
                    <a:pt x="10901" y="-2523"/>
                    <a:pt x="0" y="2275"/>
                  </a:cubicBezTo>
                  <a:lnTo>
                    <a:pt x="10" y="1404"/>
                  </a:lnTo>
                  <a:cubicBezTo>
                    <a:pt x="2033" y="510"/>
                    <a:pt x="3636" y="486"/>
                    <a:pt x="4983" y="991"/>
                  </a:cubicBezTo>
                  <a:close/>
                  <a:moveTo>
                    <a:pt x="4990" y="331"/>
                  </a:moveTo>
                  <a:cubicBezTo>
                    <a:pt x="10897" y="2547"/>
                    <a:pt x="11853" y="14937"/>
                    <a:pt x="21600" y="8940"/>
                  </a:cubicBezTo>
                  <a:lnTo>
                    <a:pt x="21597" y="9233"/>
                  </a:lnTo>
                  <a:cubicBezTo>
                    <a:pt x="9628" y="16593"/>
                    <a:pt x="10915" y="-3765"/>
                    <a:pt x="14" y="1033"/>
                  </a:cubicBezTo>
                  <a:lnTo>
                    <a:pt x="17" y="744"/>
                  </a:lnTo>
                  <a:cubicBezTo>
                    <a:pt x="2040" y="-150"/>
                    <a:pt x="3644" y="-174"/>
                    <a:pt x="4990" y="331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AF1DF">
                    <a:alpha val="90000"/>
                  </a:srgbClr>
                </a:gs>
                <a:gs pos="18000">
                  <a:srgbClr val="F4DEB7"/>
                </a:gs>
                <a:gs pos="37000">
                  <a:srgbClr val="F4DDB3">
                    <a:alpha val="90000"/>
                  </a:srgbClr>
                </a:gs>
                <a:gs pos="100000">
                  <a:srgbClr val="FAF1DF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140" name="Shape 84"/>
            <p:cNvSpPr/>
            <p:nvPr/>
          </p:nvSpPr>
          <p:spPr>
            <a:xfrm rot="21388434">
              <a:off x="55064" y="373870"/>
              <a:ext cx="12205864" cy="1559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4614" fill="norm" stroke="1" extrusionOk="0">
                  <a:moveTo>
                    <a:pt x="21572" y="14260"/>
                  </a:moveTo>
                  <a:lnTo>
                    <a:pt x="21573" y="14260"/>
                  </a:lnTo>
                  <a:lnTo>
                    <a:pt x="21570" y="14614"/>
                  </a:lnTo>
                  <a:lnTo>
                    <a:pt x="21569" y="14614"/>
                  </a:lnTo>
                  <a:close/>
                  <a:moveTo>
                    <a:pt x="21600" y="1950"/>
                  </a:moveTo>
                  <a:lnTo>
                    <a:pt x="21596" y="2273"/>
                  </a:lnTo>
                  <a:cubicBezTo>
                    <a:pt x="12028" y="17573"/>
                    <a:pt x="6101" y="-3704"/>
                    <a:pt x="0" y="1025"/>
                  </a:cubicBezTo>
                  <a:lnTo>
                    <a:pt x="4" y="702"/>
                  </a:lnTo>
                  <a:cubicBezTo>
                    <a:pt x="6105" y="-4027"/>
                    <a:pt x="12032" y="17250"/>
                    <a:pt x="21600" y="1950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30000"/>
                  </a:srgbClr>
                </a:gs>
                <a:gs pos="100000">
                  <a:srgbClr val="F9EDD7">
                    <a:alpha val="48000"/>
                  </a:srgbClr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141" name="Shape 85"/>
            <p:cNvSpPr/>
            <p:nvPr/>
          </p:nvSpPr>
          <p:spPr>
            <a:xfrm rot="21388434">
              <a:off x="20805" y="718200"/>
              <a:ext cx="12215164" cy="10526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9438" fill="norm" stroke="1" extrusionOk="0">
                  <a:moveTo>
                    <a:pt x="21572" y="5500"/>
                  </a:moveTo>
                  <a:lnTo>
                    <a:pt x="21567" y="5944"/>
                  </a:lnTo>
                  <a:cubicBezTo>
                    <a:pt x="15312" y="16998"/>
                    <a:pt x="5722" y="-2250"/>
                    <a:pt x="0" y="3701"/>
                  </a:cubicBezTo>
                  <a:lnTo>
                    <a:pt x="5" y="3257"/>
                  </a:lnTo>
                  <a:cubicBezTo>
                    <a:pt x="5728" y="-2694"/>
                    <a:pt x="15317" y="16553"/>
                    <a:pt x="21572" y="5500"/>
                  </a:cubicBezTo>
                  <a:close/>
                  <a:moveTo>
                    <a:pt x="21588" y="4224"/>
                  </a:moveTo>
                  <a:lnTo>
                    <a:pt x="21578" y="5022"/>
                  </a:lnTo>
                  <a:cubicBezTo>
                    <a:pt x="15323" y="16079"/>
                    <a:pt x="5734" y="-3169"/>
                    <a:pt x="11" y="2781"/>
                  </a:cubicBezTo>
                  <a:lnTo>
                    <a:pt x="21" y="1981"/>
                  </a:lnTo>
                  <a:cubicBezTo>
                    <a:pt x="5743" y="-3970"/>
                    <a:pt x="15333" y="15278"/>
                    <a:pt x="21588" y="4224"/>
                  </a:cubicBezTo>
                  <a:close/>
                  <a:moveTo>
                    <a:pt x="21600" y="3235"/>
                  </a:moveTo>
                  <a:lnTo>
                    <a:pt x="21596" y="3602"/>
                  </a:lnTo>
                  <a:cubicBezTo>
                    <a:pt x="15377" y="14969"/>
                    <a:pt x="5790" y="-4234"/>
                    <a:pt x="27" y="1443"/>
                  </a:cubicBezTo>
                  <a:lnTo>
                    <a:pt x="32" y="1075"/>
                  </a:lnTo>
                  <a:cubicBezTo>
                    <a:pt x="5794" y="-4602"/>
                    <a:pt x="15382" y="14601"/>
                    <a:pt x="21600" y="3235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47000"/>
                  </a:srgbClr>
                </a:gs>
                <a:gs pos="100000">
                  <a:srgbClr val="FAEFDC">
                    <a:alpha val="82000"/>
                  </a:srgbClr>
                </a:gs>
              </a:gsLst>
              <a:path path="circle">
                <a:fillToRect l="62278" t="119636" r="37721" b="-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</p:grpSp>
      <p:sp>
        <p:nvSpPr>
          <p:cNvPr id="143" name="Title Text"/>
          <p:cNvSpPr txBox="1"/>
          <p:nvPr>
            <p:ph type="title"/>
          </p:nvPr>
        </p:nvSpPr>
        <p:spPr>
          <a:xfrm>
            <a:off x="8724900" y="0"/>
            <a:ext cx="2628900" cy="6172200"/>
          </a:xfrm>
          <a:prstGeom prst="rect">
            <a:avLst/>
          </a:prstGeom>
        </p:spPr>
        <p:txBody>
          <a:bodyPr anchor="b"/>
          <a:lstStyle>
            <a:lvl1pPr>
              <a:defRPr sz="3600"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44" name="Body Level One…"/>
          <p:cNvSpPr txBox="1"/>
          <p:nvPr>
            <p:ph type="body" idx="1"/>
          </p:nvPr>
        </p:nvSpPr>
        <p:spPr>
          <a:xfrm>
            <a:off x="838200" y="274638"/>
            <a:ext cx="7734300" cy="6583365"/>
          </a:xfrm>
          <a:prstGeom prst="rect">
            <a:avLst/>
          </a:prstGeom>
        </p:spPr>
        <p:txBody>
          <a:bodyPr/>
          <a:lstStyle>
            <a:lvl1pPr marL="274320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  <a:lvl2pPr marL="769619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2pPr>
            <a:lvl3pPr marL="1280158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3pPr>
            <a:lvl4pPr marL="1772920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4pPr>
            <a:lvl5pPr marL="2230120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5" name="Slide Number"/>
          <p:cNvSpPr txBox="1"/>
          <p:nvPr>
            <p:ph type="sldNum" sz="quarter" idx="2"/>
          </p:nvPr>
        </p:nvSpPr>
        <p:spPr>
          <a:xfrm>
            <a:off x="10639715" y="6416995"/>
            <a:ext cx="245399" cy="243837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in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7" name="Group 96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152" name="Shape 91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53" name="Shape 92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54" name="Shape 93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55" name="Shape 94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56" name="Shape 95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158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0" name="Group 104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165" name="Shape 99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66" name="Shape 100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67" name="Shape 101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68" name="Shape 102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69" name="Shape 103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171" name="Slide Number"/>
          <p:cNvSpPr txBox="1"/>
          <p:nvPr>
            <p:ph type="sldNum" sz="quarter" idx="2"/>
          </p:nvPr>
        </p:nvSpPr>
        <p:spPr>
          <a:xfrm>
            <a:off x="8478980" y="6232199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ur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" name="Group 111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178" name="Shape 106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79" name="Shape 107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80" name="Shape 108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81" name="Shape 109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82" name="Shape 110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184" name="Shape 112"/>
          <p:cNvSpPr/>
          <p:nvPr/>
        </p:nvSpPr>
        <p:spPr>
          <a:xfrm>
            <a:off x="0" y="6205029"/>
            <a:ext cx="12192000" cy="6529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543612">
              <a:defRPr sz="21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pPr>
          </a:p>
        </p:txBody>
      </p:sp>
      <p:sp>
        <p:nvSpPr>
          <p:cNvPr id="185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_Our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" name="Group 120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192" name="Shape 115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93" name="Shape 116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94" name="Shape 117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95" name="Shape 118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96" name="Shape 119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198" name="Shape 121"/>
          <p:cNvSpPr/>
          <p:nvPr/>
        </p:nvSpPr>
        <p:spPr>
          <a:xfrm>
            <a:off x="0" y="6205029"/>
            <a:ext cx="12192000" cy="6529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543612">
              <a:defRPr sz="21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pPr>
          </a:p>
        </p:txBody>
      </p:sp>
      <p:sp>
        <p:nvSpPr>
          <p:cNvPr id="199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Phone 6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" name="Group 129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206" name="Shape 124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07" name="Shape 125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08" name="Shape 126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09" name="Shape 127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10" name="Shape 128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212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ac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4" name="Group 137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219" name="Shape 132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20" name="Shape 133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21" name="Shape 134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22" name="Shape 135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23" name="Shape 136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225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1_Big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7" name="Group 145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232" name="Shape 140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33" name="Shape 141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34" name="Shape 142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35" name="Shape 143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36" name="Shape 144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238" name="Slide Number"/>
          <p:cNvSpPr txBox="1"/>
          <p:nvPr>
            <p:ph type="sldNum" sz="quarter" idx="2"/>
          </p:nvPr>
        </p:nvSpPr>
        <p:spPr>
          <a:xfrm>
            <a:off x="8478980" y="6232199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0" name="Group 152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245" name="Shape 147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46" name="Shape 148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47" name="Shape 149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48" name="Shape 150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49" name="Shape 151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251" name="Slide Number"/>
          <p:cNvSpPr txBox="1"/>
          <p:nvPr>
            <p:ph type="sldNum" sz="quarter" idx="2"/>
          </p:nvPr>
        </p:nvSpPr>
        <p:spPr>
          <a:xfrm>
            <a:off x="8478980" y="6232199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及物件">
    <p:bg>
      <p:bgPr>
        <a:solidFill>
          <a:srgbClr val="F9ED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17"/>
          <p:cNvGrpSpPr/>
          <p:nvPr/>
        </p:nvGrpSpPr>
        <p:grpSpPr>
          <a:xfrm>
            <a:off x="-25405" y="5001060"/>
            <a:ext cx="12297325" cy="2306910"/>
            <a:chOff x="-3" y="-2"/>
            <a:chExt cx="12297323" cy="2306908"/>
          </a:xfrm>
        </p:grpSpPr>
        <p:sp>
          <p:nvSpPr>
            <p:cNvPr id="25" name="Shape 14"/>
            <p:cNvSpPr/>
            <p:nvPr/>
          </p:nvSpPr>
          <p:spPr>
            <a:xfrm rot="21388434">
              <a:off x="37630" y="592313"/>
              <a:ext cx="12169915" cy="1238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2097" fill="norm" stroke="1" extrusionOk="0">
                  <a:moveTo>
                    <a:pt x="4983" y="991"/>
                  </a:moveTo>
                  <a:cubicBezTo>
                    <a:pt x="10890" y="3207"/>
                    <a:pt x="11845" y="15597"/>
                    <a:pt x="21593" y="9600"/>
                  </a:cubicBezTo>
                  <a:lnTo>
                    <a:pt x="21583" y="10475"/>
                  </a:lnTo>
                  <a:cubicBezTo>
                    <a:pt x="9614" y="17835"/>
                    <a:pt x="10901" y="-2523"/>
                    <a:pt x="0" y="2275"/>
                  </a:cubicBezTo>
                  <a:lnTo>
                    <a:pt x="10" y="1404"/>
                  </a:lnTo>
                  <a:cubicBezTo>
                    <a:pt x="2033" y="510"/>
                    <a:pt x="3636" y="486"/>
                    <a:pt x="4983" y="991"/>
                  </a:cubicBezTo>
                  <a:close/>
                  <a:moveTo>
                    <a:pt x="4990" y="331"/>
                  </a:moveTo>
                  <a:cubicBezTo>
                    <a:pt x="10897" y="2547"/>
                    <a:pt x="11853" y="14937"/>
                    <a:pt x="21600" y="8940"/>
                  </a:cubicBezTo>
                  <a:lnTo>
                    <a:pt x="21597" y="9233"/>
                  </a:lnTo>
                  <a:cubicBezTo>
                    <a:pt x="9628" y="16593"/>
                    <a:pt x="10915" y="-3765"/>
                    <a:pt x="14" y="1033"/>
                  </a:cubicBezTo>
                  <a:lnTo>
                    <a:pt x="17" y="744"/>
                  </a:lnTo>
                  <a:cubicBezTo>
                    <a:pt x="2040" y="-150"/>
                    <a:pt x="3644" y="-174"/>
                    <a:pt x="4990" y="331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AF1DF">
                    <a:alpha val="90000"/>
                  </a:srgbClr>
                </a:gs>
                <a:gs pos="18000">
                  <a:srgbClr val="F4DEB7"/>
                </a:gs>
                <a:gs pos="37000">
                  <a:srgbClr val="F4DDB3">
                    <a:alpha val="90000"/>
                  </a:srgbClr>
                </a:gs>
                <a:gs pos="100000">
                  <a:srgbClr val="FAF1DF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26" name="Shape 15"/>
            <p:cNvSpPr/>
            <p:nvPr/>
          </p:nvSpPr>
          <p:spPr>
            <a:xfrm rot="21388434">
              <a:off x="55064" y="373870"/>
              <a:ext cx="12205864" cy="1559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4614" fill="norm" stroke="1" extrusionOk="0">
                  <a:moveTo>
                    <a:pt x="21572" y="14260"/>
                  </a:moveTo>
                  <a:lnTo>
                    <a:pt x="21573" y="14260"/>
                  </a:lnTo>
                  <a:lnTo>
                    <a:pt x="21570" y="14614"/>
                  </a:lnTo>
                  <a:lnTo>
                    <a:pt x="21569" y="14614"/>
                  </a:lnTo>
                  <a:close/>
                  <a:moveTo>
                    <a:pt x="21600" y="1950"/>
                  </a:moveTo>
                  <a:lnTo>
                    <a:pt x="21596" y="2273"/>
                  </a:lnTo>
                  <a:cubicBezTo>
                    <a:pt x="12028" y="17573"/>
                    <a:pt x="6101" y="-3704"/>
                    <a:pt x="0" y="1025"/>
                  </a:cubicBezTo>
                  <a:lnTo>
                    <a:pt x="4" y="702"/>
                  </a:lnTo>
                  <a:cubicBezTo>
                    <a:pt x="6105" y="-4027"/>
                    <a:pt x="12032" y="17250"/>
                    <a:pt x="21600" y="1950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30000"/>
                  </a:srgbClr>
                </a:gs>
                <a:gs pos="100000">
                  <a:srgbClr val="F9EDD7">
                    <a:alpha val="48000"/>
                  </a:srgbClr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27" name="Shape 16"/>
            <p:cNvSpPr/>
            <p:nvPr/>
          </p:nvSpPr>
          <p:spPr>
            <a:xfrm rot="21388434">
              <a:off x="20805" y="718200"/>
              <a:ext cx="12215164" cy="10526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9438" fill="norm" stroke="1" extrusionOk="0">
                  <a:moveTo>
                    <a:pt x="21572" y="5500"/>
                  </a:moveTo>
                  <a:lnTo>
                    <a:pt x="21567" y="5944"/>
                  </a:lnTo>
                  <a:cubicBezTo>
                    <a:pt x="15312" y="16998"/>
                    <a:pt x="5722" y="-2250"/>
                    <a:pt x="0" y="3701"/>
                  </a:cubicBezTo>
                  <a:lnTo>
                    <a:pt x="5" y="3257"/>
                  </a:lnTo>
                  <a:cubicBezTo>
                    <a:pt x="5728" y="-2694"/>
                    <a:pt x="15317" y="16553"/>
                    <a:pt x="21572" y="5500"/>
                  </a:cubicBezTo>
                  <a:close/>
                  <a:moveTo>
                    <a:pt x="21588" y="4224"/>
                  </a:moveTo>
                  <a:lnTo>
                    <a:pt x="21578" y="5022"/>
                  </a:lnTo>
                  <a:cubicBezTo>
                    <a:pt x="15323" y="16079"/>
                    <a:pt x="5734" y="-3169"/>
                    <a:pt x="11" y="2781"/>
                  </a:cubicBezTo>
                  <a:lnTo>
                    <a:pt x="21" y="1981"/>
                  </a:lnTo>
                  <a:cubicBezTo>
                    <a:pt x="5743" y="-3970"/>
                    <a:pt x="15333" y="15278"/>
                    <a:pt x="21588" y="4224"/>
                  </a:cubicBezTo>
                  <a:close/>
                  <a:moveTo>
                    <a:pt x="21600" y="3235"/>
                  </a:moveTo>
                  <a:lnTo>
                    <a:pt x="21596" y="3602"/>
                  </a:lnTo>
                  <a:cubicBezTo>
                    <a:pt x="15377" y="14969"/>
                    <a:pt x="5790" y="-4234"/>
                    <a:pt x="27" y="1443"/>
                  </a:cubicBezTo>
                  <a:lnTo>
                    <a:pt x="32" y="1075"/>
                  </a:lnTo>
                  <a:cubicBezTo>
                    <a:pt x="5794" y="-4602"/>
                    <a:pt x="15382" y="14601"/>
                    <a:pt x="21600" y="3235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47000"/>
                  </a:srgbClr>
                </a:gs>
                <a:gs pos="100000">
                  <a:srgbClr val="FAEFDC">
                    <a:alpha val="82000"/>
                  </a:srgbClr>
                </a:gs>
              </a:gsLst>
              <a:path path="circle">
                <a:fillToRect l="62278" t="119636" r="37721" b="-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</p:grpSp>
      <p:sp>
        <p:nvSpPr>
          <p:cNvPr id="29" name="Title Text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 anchor="b"/>
          <a:lstStyle>
            <a:lvl1pPr>
              <a:defRPr sz="4000"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idx="1"/>
          </p:nvPr>
        </p:nvSpPr>
        <p:spPr>
          <a:xfrm>
            <a:off x="1293812" y="1828800"/>
            <a:ext cx="9601201" cy="5029202"/>
          </a:xfrm>
          <a:prstGeom prst="rect">
            <a:avLst/>
          </a:prstGeom>
        </p:spPr>
        <p:txBody>
          <a:bodyPr/>
          <a:lstStyle>
            <a:lvl1pPr marL="274320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  <a:lvl2pPr marL="769619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2pPr>
            <a:lvl3pPr marL="1280158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3pPr>
            <a:lvl4pPr marL="1772920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4pPr>
            <a:lvl5pPr marL="2230120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xfrm>
            <a:off x="10639715" y="6416995"/>
            <a:ext cx="245399" cy="243837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Title Text"/>
          <p:cNvSpPr txBox="1"/>
          <p:nvPr>
            <p:ph type="title"/>
          </p:nvPr>
        </p:nvSpPr>
        <p:spPr>
          <a:xfrm>
            <a:off x="1524000" y="0"/>
            <a:ext cx="9144000" cy="3509963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259" name="Body Level One…"/>
          <p:cNvSpPr txBox="1"/>
          <p:nvPr>
            <p:ph type="body" sz="half" idx="1"/>
          </p:nvPr>
        </p:nvSpPr>
        <p:spPr>
          <a:xfrm>
            <a:off x="1524000" y="3602037"/>
            <a:ext cx="9144000" cy="32559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68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Title Text"/>
          <p:cNvSpPr txBox="1"/>
          <p:nvPr>
            <p:ph type="title"/>
          </p:nvPr>
        </p:nvSpPr>
        <p:spPr>
          <a:xfrm>
            <a:off x="831850" y="0"/>
            <a:ext cx="10515600" cy="4562475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277" name="Body Level One…"/>
          <p:cNvSpPr txBox="1"/>
          <p:nvPr>
            <p:ph type="body" sz="half" idx="1"/>
          </p:nvPr>
        </p:nvSpPr>
        <p:spPr>
          <a:xfrm>
            <a:off x="831850" y="4589462"/>
            <a:ext cx="10515600" cy="226854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86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5032375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8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Title 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95" name="Body Level One…"/>
          <p:cNvSpPr txBox="1"/>
          <p:nvPr>
            <p:ph type="body" sz="quarter" idx="1"/>
          </p:nvPr>
        </p:nvSpPr>
        <p:spPr>
          <a:xfrm>
            <a:off x="839787" y="1681163"/>
            <a:ext cx="5157790" cy="823916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0">
              <a:buSzTx/>
              <a:buFontTx/>
              <a:buNone/>
              <a:defRPr b="1" sz="2400"/>
            </a:lvl2pPr>
            <a:lvl3pPr marL="0" indent="0">
              <a:buSzTx/>
              <a:buFontTx/>
              <a:buNone/>
              <a:defRPr b="1" sz="2400"/>
            </a:lvl3pPr>
            <a:lvl4pPr marL="0" indent="0">
              <a:buSzTx/>
              <a:buFontTx/>
              <a:buNone/>
              <a:defRPr b="1" sz="2400"/>
            </a:lvl4pPr>
            <a:lvl5pPr marL="0" indent="0"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9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Title Text"/>
          <p:cNvSpPr txBox="1"/>
          <p:nvPr>
            <p:ph type="title"/>
          </p:nvPr>
        </p:nvSpPr>
        <p:spPr>
          <a:xfrm>
            <a:off x="838200" y="0"/>
            <a:ext cx="10515600" cy="205581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0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Title Text"/>
          <p:cNvSpPr txBox="1"/>
          <p:nvPr>
            <p:ph type="title"/>
          </p:nvPr>
        </p:nvSpPr>
        <p:spPr>
          <a:xfrm>
            <a:off x="839787" y="0"/>
            <a:ext cx="3932240" cy="2057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319" name="Body Level One…"/>
          <p:cNvSpPr txBox="1"/>
          <p:nvPr>
            <p:ph type="body" idx="1"/>
          </p:nvPr>
        </p:nvSpPr>
        <p:spPr>
          <a:xfrm>
            <a:off x="5183187" y="987425"/>
            <a:ext cx="6172204" cy="587057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2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Title Text"/>
          <p:cNvSpPr txBox="1"/>
          <p:nvPr>
            <p:ph type="title"/>
          </p:nvPr>
        </p:nvSpPr>
        <p:spPr>
          <a:xfrm>
            <a:off x="839787" y="0"/>
            <a:ext cx="3932240" cy="2057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328" name="Body Level One…"/>
          <p:cNvSpPr txBox="1"/>
          <p:nvPr>
            <p:ph type="body" sz="half" idx="1"/>
          </p:nvPr>
        </p:nvSpPr>
        <p:spPr>
          <a:xfrm>
            <a:off x="839787" y="2057400"/>
            <a:ext cx="3932240" cy="480060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2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3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3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章節標題">
    <p:bg>
      <p:bgPr>
        <a:solidFill>
          <a:srgbClr val="F9ED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25"/>
          <p:cNvGrpSpPr/>
          <p:nvPr/>
        </p:nvGrpSpPr>
        <p:grpSpPr>
          <a:xfrm>
            <a:off x="-25405" y="5001060"/>
            <a:ext cx="12297325" cy="2306910"/>
            <a:chOff x="-3" y="-2"/>
            <a:chExt cx="12297323" cy="2306908"/>
          </a:xfrm>
        </p:grpSpPr>
        <p:sp>
          <p:nvSpPr>
            <p:cNvPr id="38" name="Shape 22"/>
            <p:cNvSpPr/>
            <p:nvPr/>
          </p:nvSpPr>
          <p:spPr>
            <a:xfrm rot="21388434">
              <a:off x="37630" y="592313"/>
              <a:ext cx="12169915" cy="1238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2097" fill="norm" stroke="1" extrusionOk="0">
                  <a:moveTo>
                    <a:pt x="4983" y="991"/>
                  </a:moveTo>
                  <a:cubicBezTo>
                    <a:pt x="10890" y="3207"/>
                    <a:pt x="11845" y="15597"/>
                    <a:pt x="21593" y="9600"/>
                  </a:cubicBezTo>
                  <a:lnTo>
                    <a:pt x="21583" y="10475"/>
                  </a:lnTo>
                  <a:cubicBezTo>
                    <a:pt x="9614" y="17835"/>
                    <a:pt x="10901" y="-2523"/>
                    <a:pt x="0" y="2275"/>
                  </a:cubicBezTo>
                  <a:lnTo>
                    <a:pt x="10" y="1404"/>
                  </a:lnTo>
                  <a:cubicBezTo>
                    <a:pt x="2033" y="510"/>
                    <a:pt x="3636" y="486"/>
                    <a:pt x="4983" y="991"/>
                  </a:cubicBezTo>
                  <a:close/>
                  <a:moveTo>
                    <a:pt x="4990" y="331"/>
                  </a:moveTo>
                  <a:cubicBezTo>
                    <a:pt x="10897" y="2547"/>
                    <a:pt x="11853" y="14937"/>
                    <a:pt x="21600" y="8940"/>
                  </a:cubicBezTo>
                  <a:lnTo>
                    <a:pt x="21597" y="9233"/>
                  </a:lnTo>
                  <a:cubicBezTo>
                    <a:pt x="9628" y="16593"/>
                    <a:pt x="10915" y="-3765"/>
                    <a:pt x="14" y="1033"/>
                  </a:cubicBezTo>
                  <a:lnTo>
                    <a:pt x="17" y="744"/>
                  </a:lnTo>
                  <a:cubicBezTo>
                    <a:pt x="2040" y="-150"/>
                    <a:pt x="3644" y="-174"/>
                    <a:pt x="4990" y="331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AF1DF">
                    <a:alpha val="90000"/>
                  </a:srgbClr>
                </a:gs>
                <a:gs pos="18000">
                  <a:srgbClr val="F4DEB7"/>
                </a:gs>
                <a:gs pos="37000">
                  <a:srgbClr val="F4DDB3">
                    <a:alpha val="90000"/>
                  </a:srgbClr>
                </a:gs>
                <a:gs pos="100000">
                  <a:srgbClr val="FAF1DF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39" name="Shape 23"/>
            <p:cNvSpPr/>
            <p:nvPr/>
          </p:nvSpPr>
          <p:spPr>
            <a:xfrm rot="21388434">
              <a:off x="55064" y="373870"/>
              <a:ext cx="12205864" cy="1559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4614" fill="norm" stroke="1" extrusionOk="0">
                  <a:moveTo>
                    <a:pt x="21572" y="14260"/>
                  </a:moveTo>
                  <a:lnTo>
                    <a:pt x="21573" y="14260"/>
                  </a:lnTo>
                  <a:lnTo>
                    <a:pt x="21570" y="14614"/>
                  </a:lnTo>
                  <a:lnTo>
                    <a:pt x="21569" y="14614"/>
                  </a:lnTo>
                  <a:close/>
                  <a:moveTo>
                    <a:pt x="21600" y="1950"/>
                  </a:moveTo>
                  <a:lnTo>
                    <a:pt x="21596" y="2273"/>
                  </a:lnTo>
                  <a:cubicBezTo>
                    <a:pt x="12028" y="17573"/>
                    <a:pt x="6101" y="-3704"/>
                    <a:pt x="0" y="1025"/>
                  </a:cubicBezTo>
                  <a:lnTo>
                    <a:pt x="4" y="702"/>
                  </a:lnTo>
                  <a:cubicBezTo>
                    <a:pt x="6105" y="-4027"/>
                    <a:pt x="12032" y="17250"/>
                    <a:pt x="21600" y="1950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30000"/>
                  </a:srgbClr>
                </a:gs>
                <a:gs pos="100000">
                  <a:srgbClr val="F9EDD7">
                    <a:alpha val="48000"/>
                  </a:srgbClr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40" name="Shape 24"/>
            <p:cNvSpPr/>
            <p:nvPr/>
          </p:nvSpPr>
          <p:spPr>
            <a:xfrm rot="21388434">
              <a:off x="20805" y="718200"/>
              <a:ext cx="12215164" cy="10526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9438" fill="norm" stroke="1" extrusionOk="0">
                  <a:moveTo>
                    <a:pt x="21572" y="5500"/>
                  </a:moveTo>
                  <a:lnTo>
                    <a:pt x="21567" y="5944"/>
                  </a:lnTo>
                  <a:cubicBezTo>
                    <a:pt x="15312" y="16998"/>
                    <a:pt x="5722" y="-2250"/>
                    <a:pt x="0" y="3701"/>
                  </a:cubicBezTo>
                  <a:lnTo>
                    <a:pt x="5" y="3257"/>
                  </a:lnTo>
                  <a:cubicBezTo>
                    <a:pt x="5728" y="-2694"/>
                    <a:pt x="15317" y="16553"/>
                    <a:pt x="21572" y="5500"/>
                  </a:cubicBezTo>
                  <a:close/>
                  <a:moveTo>
                    <a:pt x="21588" y="4224"/>
                  </a:moveTo>
                  <a:lnTo>
                    <a:pt x="21578" y="5022"/>
                  </a:lnTo>
                  <a:cubicBezTo>
                    <a:pt x="15323" y="16079"/>
                    <a:pt x="5734" y="-3169"/>
                    <a:pt x="11" y="2781"/>
                  </a:cubicBezTo>
                  <a:lnTo>
                    <a:pt x="21" y="1981"/>
                  </a:lnTo>
                  <a:cubicBezTo>
                    <a:pt x="5743" y="-3970"/>
                    <a:pt x="15333" y="15278"/>
                    <a:pt x="21588" y="4224"/>
                  </a:cubicBezTo>
                  <a:close/>
                  <a:moveTo>
                    <a:pt x="21600" y="3235"/>
                  </a:moveTo>
                  <a:lnTo>
                    <a:pt x="21596" y="3602"/>
                  </a:lnTo>
                  <a:cubicBezTo>
                    <a:pt x="15377" y="14969"/>
                    <a:pt x="5790" y="-4234"/>
                    <a:pt x="27" y="1443"/>
                  </a:cubicBezTo>
                  <a:lnTo>
                    <a:pt x="32" y="1075"/>
                  </a:lnTo>
                  <a:cubicBezTo>
                    <a:pt x="5794" y="-4602"/>
                    <a:pt x="15382" y="14601"/>
                    <a:pt x="21600" y="3235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47000"/>
                  </a:srgbClr>
                </a:gs>
                <a:gs pos="100000">
                  <a:srgbClr val="FAEFDC">
                    <a:alpha val="82000"/>
                  </a:srgbClr>
                </a:gs>
              </a:gsLst>
              <a:path path="circle">
                <a:fillToRect l="62278" t="119636" r="37721" b="-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</p:grpSp>
      <p:sp>
        <p:nvSpPr>
          <p:cNvPr id="42" name="Title Text"/>
          <p:cNvSpPr txBox="1"/>
          <p:nvPr>
            <p:ph type="title"/>
          </p:nvPr>
        </p:nvSpPr>
        <p:spPr>
          <a:xfrm>
            <a:off x="1293812" y="0"/>
            <a:ext cx="9601201" cy="4191002"/>
          </a:xfrm>
          <a:prstGeom prst="rect">
            <a:avLst/>
          </a:prstGeom>
        </p:spPr>
        <p:txBody>
          <a:bodyPr anchor="b"/>
          <a:lstStyle>
            <a:lvl1pPr>
              <a:lnSpc>
                <a:spcPct val="80000"/>
              </a:lnSpc>
              <a:defRPr sz="5400"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43" name="Body Level One…"/>
          <p:cNvSpPr txBox="1"/>
          <p:nvPr>
            <p:ph type="body" sz="half" idx="1"/>
          </p:nvPr>
        </p:nvSpPr>
        <p:spPr>
          <a:xfrm>
            <a:off x="1293812" y="4267200"/>
            <a:ext cx="9601201" cy="2590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  <a:lvl2pPr marL="0" indent="0">
              <a:spcBef>
                <a:spcPts val="0"/>
              </a:spcBef>
              <a:buSzTx/>
              <a:buFontTx/>
              <a:buNone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2pPr>
            <a:lvl3pPr marL="0" indent="0">
              <a:spcBef>
                <a:spcPts val="0"/>
              </a:spcBef>
              <a:buSzTx/>
              <a:buFontTx/>
              <a:buNone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3pPr>
            <a:lvl4pPr marL="0" indent="0">
              <a:spcBef>
                <a:spcPts val="0"/>
              </a:spcBef>
              <a:buSzTx/>
              <a:buFontTx/>
              <a:buNone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4pPr>
            <a:lvl5pPr marL="0" indent="0">
              <a:spcBef>
                <a:spcPts val="0"/>
              </a:spcBef>
              <a:buSzTx/>
              <a:buFontTx/>
              <a:buNone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4" name="Slide Number"/>
          <p:cNvSpPr txBox="1"/>
          <p:nvPr>
            <p:ph type="sldNum" sz="quarter" idx="2"/>
          </p:nvPr>
        </p:nvSpPr>
        <p:spPr>
          <a:xfrm>
            <a:off x="10639715" y="6416995"/>
            <a:ext cx="245399" cy="243837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Title Text"/>
          <p:cNvSpPr txBox="1"/>
          <p:nvPr>
            <p:ph type="title"/>
          </p:nvPr>
        </p:nvSpPr>
        <p:spPr>
          <a:xfrm>
            <a:off x="8724900" y="0"/>
            <a:ext cx="2628900" cy="654209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46" name="Body Level One…"/>
          <p:cNvSpPr txBox="1"/>
          <p:nvPr>
            <p:ph type="body" idx="1"/>
          </p:nvPr>
        </p:nvSpPr>
        <p:spPr>
          <a:xfrm>
            <a:off x="838200" y="365125"/>
            <a:ext cx="7734300" cy="6492875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in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9" name="Group 200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354" name="Shape 195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55" name="Shape 196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56" name="Shape 197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57" name="Shape 198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58" name="Shape 199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360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2" name="Group 208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367" name="Shape 203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68" name="Shape 204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69" name="Shape 205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70" name="Shape 206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71" name="Shape 207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373" name="Slide Number"/>
          <p:cNvSpPr txBox="1"/>
          <p:nvPr>
            <p:ph type="sldNum" sz="quarter" idx="2"/>
          </p:nvPr>
        </p:nvSpPr>
        <p:spPr>
          <a:xfrm>
            <a:off x="8478980" y="6232199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ur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5" name="Group 215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380" name="Shape 210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81" name="Shape 211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82" name="Shape 212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83" name="Shape 213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84" name="Shape 214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386" name="Shape 216"/>
          <p:cNvSpPr/>
          <p:nvPr/>
        </p:nvSpPr>
        <p:spPr>
          <a:xfrm>
            <a:off x="0" y="6205029"/>
            <a:ext cx="12192000" cy="6529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21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pPr>
          </a:p>
        </p:txBody>
      </p:sp>
      <p:sp>
        <p:nvSpPr>
          <p:cNvPr id="387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_Our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" name="Group 224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394" name="Shape 219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95" name="Shape 220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96" name="Shape 221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97" name="Shape 222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98" name="Shape 223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400" name="Shape 225"/>
          <p:cNvSpPr/>
          <p:nvPr/>
        </p:nvSpPr>
        <p:spPr>
          <a:xfrm>
            <a:off x="0" y="6205029"/>
            <a:ext cx="12192000" cy="6529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21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pPr>
          </a:p>
        </p:txBody>
      </p:sp>
      <p:sp>
        <p:nvSpPr>
          <p:cNvPr id="401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Phone 6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3" name="Group 233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408" name="Shape 228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09" name="Shape 229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10" name="Shape 230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11" name="Shape 231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12" name="Shape 232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414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ac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6" name="Group 241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421" name="Shape 236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22" name="Shape 237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23" name="Shape 238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24" name="Shape 239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25" name="Shape 240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427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1_Big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9" name="Group 249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434" name="Shape 244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35" name="Shape 245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36" name="Shape 246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37" name="Shape 247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38" name="Shape 248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440" name="Slide Number"/>
          <p:cNvSpPr txBox="1"/>
          <p:nvPr>
            <p:ph type="sldNum" sz="quarter" idx="2"/>
          </p:nvPr>
        </p:nvSpPr>
        <p:spPr>
          <a:xfrm>
            <a:off x="8478980" y="6232199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2" name="Group 256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447" name="Shape 251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48" name="Shape 252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49" name="Shape 253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50" name="Shape 254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51" name="Shape 255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453" name="Slide Number"/>
          <p:cNvSpPr txBox="1"/>
          <p:nvPr>
            <p:ph type="sldNum" sz="quarter" idx="2"/>
          </p:nvPr>
        </p:nvSpPr>
        <p:spPr>
          <a:xfrm>
            <a:off x="8478980" y="6232199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in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5" name="Group 263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460" name="Shape 258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61" name="Shape 259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62" name="Shape 260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63" name="Shape 261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64" name="Shape 262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466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兩項物件">
    <p:bg>
      <p:bgPr>
        <a:solidFill>
          <a:srgbClr val="F9ED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oup 33"/>
          <p:cNvGrpSpPr/>
          <p:nvPr/>
        </p:nvGrpSpPr>
        <p:grpSpPr>
          <a:xfrm>
            <a:off x="-25405" y="5001060"/>
            <a:ext cx="12297325" cy="2306910"/>
            <a:chOff x="-3" y="-2"/>
            <a:chExt cx="12297323" cy="2306908"/>
          </a:xfrm>
        </p:grpSpPr>
        <p:sp>
          <p:nvSpPr>
            <p:cNvPr id="51" name="Shape 30"/>
            <p:cNvSpPr/>
            <p:nvPr/>
          </p:nvSpPr>
          <p:spPr>
            <a:xfrm rot="21388434">
              <a:off x="37630" y="592313"/>
              <a:ext cx="12169915" cy="1238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2097" fill="norm" stroke="1" extrusionOk="0">
                  <a:moveTo>
                    <a:pt x="4983" y="991"/>
                  </a:moveTo>
                  <a:cubicBezTo>
                    <a:pt x="10890" y="3207"/>
                    <a:pt x="11845" y="15597"/>
                    <a:pt x="21593" y="9600"/>
                  </a:cubicBezTo>
                  <a:lnTo>
                    <a:pt x="21583" y="10475"/>
                  </a:lnTo>
                  <a:cubicBezTo>
                    <a:pt x="9614" y="17835"/>
                    <a:pt x="10901" y="-2523"/>
                    <a:pt x="0" y="2275"/>
                  </a:cubicBezTo>
                  <a:lnTo>
                    <a:pt x="10" y="1404"/>
                  </a:lnTo>
                  <a:cubicBezTo>
                    <a:pt x="2033" y="510"/>
                    <a:pt x="3636" y="486"/>
                    <a:pt x="4983" y="991"/>
                  </a:cubicBezTo>
                  <a:close/>
                  <a:moveTo>
                    <a:pt x="4990" y="331"/>
                  </a:moveTo>
                  <a:cubicBezTo>
                    <a:pt x="10897" y="2547"/>
                    <a:pt x="11853" y="14937"/>
                    <a:pt x="21600" y="8940"/>
                  </a:cubicBezTo>
                  <a:lnTo>
                    <a:pt x="21597" y="9233"/>
                  </a:lnTo>
                  <a:cubicBezTo>
                    <a:pt x="9628" y="16593"/>
                    <a:pt x="10915" y="-3765"/>
                    <a:pt x="14" y="1033"/>
                  </a:cubicBezTo>
                  <a:lnTo>
                    <a:pt x="17" y="744"/>
                  </a:lnTo>
                  <a:cubicBezTo>
                    <a:pt x="2040" y="-150"/>
                    <a:pt x="3644" y="-174"/>
                    <a:pt x="4990" y="331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AF1DF">
                    <a:alpha val="90000"/>
                  </a:srgbClr>
                </a:gs>
                <a:gs pos="18000">
                  <a:srgbClr val="F4DEB7"/>
                </a:gs>
                <a:gs pos="37000">
                  <a:srgbClr val="F4DDB3">
                    <a:alpha val="90000"/>
                  </a:srgbClr>
                </a:gs>
                <a:gs pos="100000">
                  <a:srgbClr val="FAF1DF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52" name="Shape 31"/>
            <p:cNvSpPr/>
            <p:nvPr/>
          </p:nvSpPr>
          <p:spPr>
            <a:xfrm rot="21388434">
              <a:off x="55064" y="373870"/>
              <a:ext cx="12205864" cy="1559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4614" fill="norm" stroke="1" extrusionOk="0">
                  <a:moveTo>
                    <a:pt x="21572" y="14260"/>
                  </a:moveTo>
                  <a:lnTo>
                    <a:pt x="21573" y="14260"/>
                  </a:lnTo>
                  <a:lnTo>
                    <a:pt x="21570" y="14614"/>
                  </a:lnTo>
                  <a:lnTo>
                    <a:pt x="21569" y="14614"/>
                  </a:lnTo>
                  <a:close/>
                  <a:moveTo>
                    <a:pt x="21600" y="1950"/>
                  </a:moveTo>
                  <a:lnTo>
                    <a:pt x="21596" y="2273"/>
                  </a:lnTo>
                  <a:cubicBezTo>
                    <a:pt x="12028" y="17573"/>
                    <a:pt x="6101" y="-3704"/>
                    <a:pt x="0" y="1025"/>
                  </a:cubicBezTo>
                  <a:lnTo>
                    <a:pt x="4" y="702"/>
                  </a:lnTo>
                  <a:cubicBezTo>
                    <a:pt x="6105" y="-4027"/>
                    <a:pt x="12032" y="17250"/>
                    <a:pt x="21600" y="1950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30000"/>
                  </a:srgbClr>
                </a:gs>
                <a:gs pos="100000">
                  <a:srgbClr val="F9EDD7">
                    <a:alpha val="48000"/>
                  </a:srgbClr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53" name="Shape 32"/>
            <p:cNvSpPr/>
            <p:nvPr/>
          </p:nvSpPr>
          <p:spPr>
            <a:xfrm rot="21388434">
              <a:off x="20805" y="718200"/>
              <a:ext cx="12215164" cy="10526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9438" fill="norm" stroke="1" extrusionOk="0">
                  <a:moveTo>
                    <a:pt x="21572" y="5500"/>
                  </a:moveTo>
                  <a:lnTo>
                    <a:pt x="21567" y="5944"/>
                  </a:lnTo>
                  <a:cubicBezTo>
                    <a:pt x="15312" y="16998"/>
                    <a:pt x="5722" y="-2250"/>
                    <a:pt x="0" y="3701"/>
                  </a:cubicBezTo>
                  <a:lnTo>
                    <a:pt x="5" y="3257"/>
                  </a:lnTo>
                  <a:cubicBezTo>
                    <a:pt x="5728" y="-2694"/>
                    <a:pt x="15317" y="16553"/>
                    <a:pt x="21572" y="5500"/>
                  </a:cubicBezTo>
                  <a:close/>
                  <a:moveTo>
                    <a:pt x="21588" y="4224"/>
                  </a:moveTo>
                  <a:lnTo>
                    <a:pt x="21578" y="5022"/>
                  </a:lnTo>
                  <a:cubicBezTo>
                    <a:pt x="15323" y="16079"/>
                    <a:pt x="5734" y="-3169"/>
                    <a:pt x="11" y="2781"/>
                  </a:cubicBezTo>
                  <a:lnTo>
                    <a:pt x="21" y="1981"/>
                  </a:lnTo>
                  <a:cubicBezTo>
                    <a:pt x="5743" y="-3970"/>
                    <a:pt x="15333" y="15278"/>
                    <a:pt x="21588" y="4224"/>
                  </a:cubicBezTo>
                  <a:close/>
                  <a:moveTo>
                    <a:pt x="21600" y="3235"/>
                  </a:moveTo>
                  <a:lnTo>
                    <a:pt x="21596" y="3602"/>
                  </a:lnTo>
                  <a:cubicBezTo>
                    <a:pt x="15377" y="14969"/>
                    <a:pt x="5790" y="-4234"/>
                    <a:pt x="27" y="1443"/>
                  </a:cubicBezTo>
                  <a:lnTo>
                    <a:pt x="32" y="1075"/>
                  </a:lnTo>
                  <a:cubicBezTo>
                    <a:pt x="5794" y="-4602"/>
                    <a:pt x="15382" y="14601"/>
                    <a:pt x="21600" y="3235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47000"/>
                  </a:srgbClr>
                </a:gs>
                <a:gs pos="100000">
                  <a:srgbClr val="FAEFDC">
                    <a:alpha val="82000"/>
                  </a:srgbClr>
                </a:gs>
              </a:gsLst>
              <a:path path="circle">
                <a:fillToRect l="62278" t="119636" r="37721" b="-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</p:grpSp>
      <p:sp>
        <p:nvSpPr>
          <p:cNvPr id="55" name="Title Text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 anchor="b"/>
          <a:lstStyle>
            <a:lvl1pPr>
              <a:defRPr sz="4000"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56" name="Body Level One…"/>
          <p:cNvSpPr txBox="1"/>
          <p:nvPr>
            <p:ph type="body" sz="half" idx="1"/>
          </p:nvPr>
        </p:nvSpPr>
        <p:spPr>
          <a:xfrm>
            <a:off x="1293812" y="1828800"/>
            <a:ext cx="4648202" cy="5029200"/>
          </a:xfrm>
          <a:prstGeom prst="rect">
            <a:avLst/>
          </a:prstGeom>
        </p:spPr>
        <p:txBody>
          <a:bodyPr/>
          <a:lstStyle>
            <a:lvl1pPr marL="274320">
              <a:spcBef>
                <a:spcPts val="1800"/>
              </a:spcBef>
              <a:buSzPct val="80000"/>
              <a:defRPr sz="24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  <a:lvl2pPr marL="777238" indent="-274319">
              <a:spcBef>
                <a:spcPts val="1800"/>
              </a:spcBef>
              <a:buSzPct val="80000"/>
              <a:defRPr sz="24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2pPr>
            <a:lvl3pPr marL="1264919" indent="-304800">
              <a:spcBef>
                <a:spcPts val="1800"/>
              </a:spcBef>
              <a:buSzPct val="80000"/>
              <a:defRPr sz="24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3pPr>
            <a:lvl4pPr marL="1760220" indent="-342900">
              <a:spcBef>
                <a:spcPts val="1800"/>
              </a:spcBef>
              <a:buSzPct val="80000"/>
              <a:defRPr sz="24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4pPr>
            <a:lvl5pPr marL="2217420" indent="-342900">
              <a:spcBef>
                <a:spcPts val="1800"/>
              </a:spcBef>
              <a:buSzPct val="80000"/>
              <a:defRPr sz="24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7" name="Slide Number"/>
          <p:cNvSpPr txBox="1"/>
          <p:nvPr>
            <p:ph type="sldNum" sz="quarter" idx="2"/>
          </p:nvPr>
        </p:nvSpPr>
        <p:spPr>
          <a:xfrm>
            <a:off x="10639715" y="6416995"/>
            <a:ext cx="245399" cy="243837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8" name="Group 271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473" name="Shape 266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74" name="Shape 267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75" name="Shape 268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76" name="Shape 269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77" name="Shape 270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479" name="Slide Number"/>
          <p:cNvSpPr txBox="1"/>
          <p:nvPr>
            <p:ph type="sldNum" sz="quarter" idx="2"/>
          </p:nvPr>
        </p:nvSpPr>
        <p:spPr>
          <a:xfrm>
            <a:off x="8478980" y="6232199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ur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" name="Group 278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486" name="Shape 273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87" name="Shape 274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88" name="Shape 275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89" name="Shape 276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90" name="Shape 277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492" name="Shape 279"/>
          <p:cNvSpPr/>
          <p:nvPr/>
        </p:nvSpPr>
        <p:spPr>
          <a:xfrm>
            <a:off x="0" y="6205029"/>
            <a:ext cx="12192000" cy="6529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21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pPr>
          </a:p>
        </p:txBody>
      </p:sp>
      <p:sp>
        <p:nvSpPr>
          <p:cNvPr id="493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_Our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5" name="Group 287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500" name="Shape 282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01" name="Shape 283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02" name="Shape 284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03" name="Shape 285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04" name="Shape 286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506" name="Shape 288"/>
          <p:cNvSpPr/>
          <p:nvPr/>
        </p:nvSpPr>
        <p:spPr>
          <a:xfrm>
            <a:off x="0" y="6205029"/>
            <a:ext cx="12192000" cy="6529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21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pPr>
          </a:p>
        </p:txBody>
      </p:sp>
      <p:sp>
        <p:nvSpPr>
          <p:cNvPr id="507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Phone 6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9" name="Group 296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514" name="Shape 291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15" name="Shape 292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16" name="Shape 293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17" name="Shape 294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18" name="Shape 295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520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ac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" name="Group 304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527" name="Shape 299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28" name="Shape 300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29" name="Shape 301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30" name="Shape 302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31" name="Shape 303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533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1_Big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5" name="Group 312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540" name="Shape 307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41" name="Shape 308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42" name="Shape 309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43" name="Shape 310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44" name="Shape 311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546" name="Slide Number"/>
          <p:cNvSpPr txBox="1"/>
          <p:nvPr>
            <p:ph type="sldNum" sz="quarter" idx="2"/>
          </p:nvPr>
        </p:nvSpPr>
        <p:spPr>
          <a:xfrm>
            <a:off x="8478980" y="6232199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8" name="Group 319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553" name="Shape 314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54" name="Shape 315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55" name="Shape 316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56" name="Shape 317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57" name="Shape 318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559" name="Slide Number"/>
          <p:cNvSpPr txBox="1"/>
          <p:nvPr>
            <p:ph type="sldNum" sz="quarter" idx="2"/>
          </p:nvPr>
        </p:nvSpPr>
        <p:spPr>
          <a:xfrm>
            <a:off x="8478980" y="6232199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Title Text"/>
          <p:cNvSpPr txBox="1"/>
          <p:nvPr>
            <p:ph type="title"/>
          </p:nvPr>
        </p:nvSpPr>
        <p:spPr>
          <a:xfrm>
            <a:off x="1524000" y="0"/>
            <a:ext cx="9144000" cy="3509963"/>
          </a:xfrm>
          <a:prstGeom prst="rect">
            <a:avLst/>
          </a:prstGeom>
        </p:spPr>
        <p:txBody>
          <a:bodyPr lIns="91421" tIns="91421" rIns="91421" bIns="91421" anchor="b"/>
          <a:lstStyle>
            <a:lvl1pPr algn="ctr">
              <a:defRPr sz="6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567" name="Body Level One…"/>
          <p:cNvSpPr txBox="1"/>
          <p:nvPr>
            <p:ph type="body" sz="half" idx="1"/>
          </p:nvPr>
        </p:nvSpPr>
        <p:spPr>
          <a:xfrm>
            <a:off x="1524000" y="3602037"/>
            <a:ext cx="9144000" cy="3255963"/>
          </a:xfrm>
          <a:prstGeom prst="rect">
            <a:avLst/>
          </a:prstGeom>
        </p:spPr>
        <p:txBody>
          <a:bodyPr lIns="91421" tIns="91421" rIns="91421" bIns="91421"/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68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 lIns="91421" tIns="91421" rIns="91421" bIns="91421"/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576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lIns="91421" tIns="91421" rIns="91421" bIns="91421"/>
          <a:lstStyle>
            <a:lvl1pPr marL="457200" indent="-406400">
              <a:buClr>
                <a:srgbClr val="000000"/>
              </a:buClr>
              <a:buSzPts val="2800"/>
            </a:lvl1pPr>
            <a:lvl2pPr marL="977900" indent="-444500">
              <a:buClr>
                <a:srgbClr val="000000"/>
              </a:buClr>
              <a:buSzPts val="2800"/>
            </a:lvl2pPr>
            <a:lvl3pPr marL="1513838" indent="-497838">
              <a:buClr>
                <a:srgbClr val="000000"/>
              </a:buClr>
              <a:buSzPts val="2800"/>
            </a:lvl3pPr>
            <a:lvl4pPr marL="2019300" indent="-533400">
              <a:buClr>
                <a:srgbClr val="000000"/>
              </a:buClr>
              <a:buSzPts val="2800"/>
            </a:lvl4pPr>
            <a:lvl5pPr marL="2476500" indent="-533400">
              <a:buClr>
                <a:srgbClr val="000000"/>
              </a:buClr>
              <a:buSzPts val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77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Title Text"/>
          <p:cNvSpPr txBox="1"/>
          <p:nvPr>
            <p:ph type="title"/>
          </p:nvPr>
        </p:nvSpPr>
        <p:spPr>
          <a:xfrm>
            <a:off x="831850" y="0"/>
            <a:ext cx="10515600" cy="4562475"/>
          </a:xfrm>
          <a:prstGeom prst="rect">
            <a:avLst/>
          </a:prstGeom>
        </p:spPr>
        <p:txBody>
          <a:bodyPr lIns="91421" tIns="91421" rIns="91421" bIns="91421" anchor="b"/>
          <a:lstStyle>
            <a:lvl1pPr>
              <a:defRPr sz="6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585" name="Body Level One…"/>
          <p:cNvSpPr txBox="1"/>
          <p:nvPr>
            <p:ph type="body" sz="half" idx="1"/>
          </p:nvPr>
        </p:nvSpPr>
        <p:spPr>
          <a:xfrm>
            <a:off x="831850" y="4589462"/>
            <a:ext cx="10515600" cy="2268541"/>
          </a:xfrm>
          <a:prstGeom prst="rect">
            <a:avLst/>
          </a:prstGeom>
        </p:spPr>
        <p:txBody>
          <a:bodyPr lIns="91421" tIns="91421" rIns="91421" bIns="91421"/>
          <a:lstStyle>
            <a:lvl1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6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比對">
    <p:bg>
      <p:bgPr>
        <a:solidFill>
          <a:srgbClr val="F9ED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oup 41"/>
          <p:cNvGrpSpPr/>
          <p:nvPr/>
        </p:nvGrpSpPr>
        <p:grpSpPr>
          <a:xfrm>
            <a:off x="-25405" y="5001060"/>
            <a:ext cx="12297325" cy="2306910"/>
            <a:chOff x="-3" y="-2"/>
            <a:chExt cx="12297323" cy="2306908"/>
          </a:xfrm>
        </p:grpSpPr>
        <p:sp>
          <p:nvSpPr>
            <p:cNvPr id="64" name="Shape 38"/>
            <p:cNvSpPr/>
            <p:nvPr/>
          </p:nvSpPr>
          <p:spPr>
            <a:xfrm rot="21388434">
              <a:off x="37630" y="592313"/>
              <a:ext cx="12169915" cy="1238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2097" fill="norm" stroke="1" extrusionOk="0">
                  <a:moveTo>
                    <a:pt x="4983" y="991"/>
                  </a:moveTo>
                  <a:cubicBezTo>
                    <a:pt x="10890" y="3207"/>
                    <a:pt x="11845" y="15597"/>
                    <a:pt x="21593" y="9600"/>
                  </a:cubicBezTo>
                  <a:lnTo>
                    <a:pt x="21583" y="10475"/>
                  </a:lnTo>
                  <a:cubicBezTo>
                    <a:pt x="9614" y="17835"/>
                    <a:pt x="10901" y="-2523"/>
                    <a:pt x="0" y="2275"/>
                  </a:cubicBezTo>
                  <a:lnTo>
                    <a:pt x="10" y="1404"/>
                  </a:lnTo>
                  <a:cubicBezTo>
                    <a:pt x="2033" y="510"/>
                    <a:pt x="3636" y="486"/>
                    <a:pt x="4983" y="991"/>
                  </a:cubicBezTo>
                  <a:close/>
                  <a:moveTo>
                    <a:pt x="4990" y="331"/>
                  </a:moveTo>
                  <a:cubicBezTo>
                    <a:pt x="10897" y="2547"/>
                    <a:pt x="11853" y="14937"/>
                    <a:pt x="21600" y="8940"/>
                  </a:cubicBezTo>
                  <a:lnTo>
                    <a:pt x="21597" y="9233"/>
                  </a:lnTo>
                  <a:cubicBezTo>
                    <a:pt x="9628" y="16593"/>
                    <a:pt x="10915" y="-3765"/>
                    <a:pt x="14" y="1033"/>
                  </a:cubicBezTo>
                  <a:lnTo>
                    <a:pt x="17" y="744"/>
                  </a:lnTo>
                  <a:cubicBezTo>
                    <a:pt x="2040" y="-150"/>
                    <a:pt x="3644" y="-174"/>
                    <a:pt x="4990" y="331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AF1DF">
                    <a:alpha val="90000"/>
                  </a:srgbClr>
                </a:gs>
                <a:gs pos="18000">
                  <a:srgbClr val="F4DEB7"/>
                </a:gs>
                <a:gs pos="37000">
                  <a:srgbClr val="F4DDB3">
                    <a:alpha val="90000"/>
                  </a:srgbClr>
                </a:gs>
                <a:gs pos="100000">
                  <a:srgbClr val="FAF1DF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65" name="Shape 39"/>
            <p:cNvSpPr/>
            <p:nvPr/>
          </p:nvSpPr>
          <p:spPr>
            <a:xfrm rot="21388434">
              <a:off x="55064" y="373870"/>
              <a:ext cx="12205864" cy="1559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4614" fill="norm" stroke="1" extrusionOk="0">
                  <a:moveTo>
                    <a:pt x="21572" y="14260"/>
                  </a:moveTo>
                  <a:lnTo>
                    <a:pt x="21573" y="14260"/>
                  </a:lnTo>
                  <a:lnTo>
                    <a:pt x="21570" y="14614"/>
                  </a:lnTo>
                  <a:lnTo>
                    <a:pt x="21569" y="14614"/>
                  </a:lnTo>
                  <a:close/>
                  <a:moveTo>
                    <a:pt x="21600" y="1950"/>
                  </a:moveTo>
                  <a:lnTo>
                    <a:pt x="21596" y="2273"/>
                  </a:lnTo>
                  <a:cubicBezTo>
                    <a:pt x="12028" y="17573"/>
                    <a:pt x="6101" y="-3704"/>
                    <a:pt x="0" y="1025"/>
                  </a:cubicBezTo>
                  <a:lnTo>
                    <a:pt x="4" y="702"/>
                  </a:lnTo>
                  <a:cubicBezTo>
                    <a:pt x="6105" y="-4027"/>
                    <a:pt x="12032" y="17250"/>
                    <a:pt x="21600" y="1950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30000"/>
                  </a:srgbClr>
                </a:gs>
                <a:gs pos="100000">
                  <a:srgbClr val="F9EDD7">
                    <a:alpha val="48000"/>
                  </a:srgbClr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66" name="Shape 40"/>
            <p:cNvSpPr/>
            <p:nvPr/>
          </p:nvSpPr>
          <p:spPr>
            <a:xfrm rot="21388434">
              <a:off x="20805" y="718200"/>
              <a:ext cx="12215164" cy="10526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9438" fill="norm" stroke="1" extrusionOk="0">
                  <a:moveTo>
                    <a:pt x="21572" y="5500"/>
                  </a:moveTo>
                  <a:lnTo>
                    <a:pt x="21567" y="5944"/>
                  </a:lnTo>
                  <a:cubicBezTo>
                    <a:pt x="15312" y="16998"/>
                    <a:pt x="5722" y="-2250"/>
                    <a:pt x="0" y="3701"/>
                  </a:cubicBezTo>
                  <a:lnTo>
                    <a:pt x="5" y="3257"/>
                  </a:lnTo>
                  <a:cubicBezTo>
                    <a:pt x="5728" y="-2694"/>
                    <a:pt x="15317" y="16553"/>
                    <a:pt x="21572" y="5500"/>
                  </a:cubicBezTo>
                  <a:close/>
                  <a:moveTo>
                    <a:pt x="21588" y="4224"/>
                  </a:moveTo>
                  <a:lnTo>
                    <a:pt x="21578" y="5022"/>
                  </a:lnTo>
                  <a:cubicBezTo>
                    <a:pt x="15323" y="16079"/>
                    <a:pt x="5734" y="-3169"/>
                    <a:pt x="11" y="2781"/>
                  </a:cubicBezTo>
                  <a:lnTo>
                    <a:pt x="21" y="1981"/>
                  </a:lnTo>
                  <a:cubicBezTo>
                    <a:pt x="5743" y="-3970"/>
                    <a:pt x="15333" y="15278"/>
                    <a:pt x="21588" y="4224"/>
                  </a:cubicBezTo>
                  <a:close/>
                  <a:moveTo>
                    <a:pt x="21600" y="3235"/>
                  </a:moveTo>
                  <a:lnTo>
                    <a:pt x="21596" y="3602"/>
                  </a:lnTo>
                  <a:cubicBezTo>
                    <a:pt x="15377" y="14969"/>
                    <a:pt x="5790" y="-4234"/>
                    <a:pt x="27" y="1443"/>
                  </a:cubicBezTo>
                  <a:lnTo>
                    <a:pt x="32" y="1075"/>
                  </a:lnTo>
                  <a:cubicBezTo>
                    <a:pt x="5794" y="-4602"/>
                    <a:pt x="15382" y="14601"/>
                    <a:pt x="21600" y="3235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47000"/>
                  </a:srgbClr>
                </a:gs>
                <a:gs pos="100000">
                  <a:srgbClr val="FAEFDC">
                    <a:alpha val="82000"/>
                  </a:srgbClr>
                </a:gs>
              </a:gsLst>
              <a:path path="circle">
                <a:fillToRect l="62278" t="119636" r="37721" b="-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</p:grpSp>
      <p:sp>
        <p:nvSpPr>
          <p:cNvPr id="68" name="Title Text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 anchor="b"/>
          <a:lstStyle>
            <a:lvl1pPr>
              <a:defRPr sz="4000"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9" name="Body Level One…"/>
          <p:cNvSpPr txBox="1"/>
          <p:nvPr>
            <p:ph type="body" sz="quarter" idx="1"/>
          </p:nvPr>
        </p:nvSpPr>
        <p:spPr>
          <a:xfrm>
            <a:off x="1293812" y="1524000"/>
            <a:ext cx="4645155" cy="1447800"/>
          </a:xfrm>
          <a:prstGeom prst="rect">
            <a:avLst/>
          </a:prstGeom>
        </p:spPr>
        <p:txBody>
          <a:bodyPr anchor="ctr"/>
          <a:lstStyle>
            <a:lvl1pPr marL="0" indent="0">
              <a:spcBef>
                <a:spcPts val="0"/>
              </a:spcBef>
              <a:buSzTx/>
              <a:buFontTx/>
              <a:buNone/>
              <a:defRPr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  <a:lvl2pPr marL="0" indent="0">
              <a:spcBef>
                <a:spcPts val="0"/>
              </a:spcBef>
              <a:buSzTx/>
              <a:buFontTx/>
              <a:buNone/>
              <a:defRPr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2pPr>
            <a:lvl3pPr marL="0" indent="0">
              <a:spcBef>
                <a:spcPts val="0"/>
              </a:spcBef>
              <a:buSzTx/>
              <a:buFontTx/>
              <a:buNone/>
              <a:defRPr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3pPr>
            <a:lvl4pPr marL="0" indent="0">
              <a:spcBef>
                <a:spcPts val="0"/>
              </a:spcBef>
              <a:buSzTx/>
              <a:buFontTx/>
              <a:buNone/>
              <a:defRPr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4pPr>
            <a:lvl5pPr marL="0" indent="0">
              <a:spcBef>
                <a:spcPts val="0"/>
              </a:spcBef>
              <a:buSzTx/>
              <a:buFontTx/>
              <a:buNone/>
              <a:defRPr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0" name="Slide Number"/>
          <p:cNvSpPr txBox="1"/>
          <p:nvPr>
            <p:ph type="sldNum" sz="quarter" idx="2"/>
          </p:nvPr>
        </p:nvSpPr>
        <p:spPr>
          <a:xfrm>
            <a:off x="10639715" y="6416995"/>
            <a:ext cx="245399" cy="243837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 lIns="91421" tIns="91421" rIns="91421" bIns="91421"/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594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5032375"/>
          </a:xfrm>
          <a:prstGeom prst="rect">
            <a:avLst/>
          </a:prstGeom>
        </p:spPr>
        <p:txBody>
          <a:bodyPr lIns="91421" tIns="91421" rIns="91421" bIns="91421"/>
          <a:lstStyle>
            <a:lvl1pPr marL="457200" indent="-406400">
              <a:buClr>
                <a:srgbClr val="000000"/>
              </a:buClr>
              <a:buSzPts val="2800"/>
            </a:lvl1pPr>
            <a:lvl2pPr marL="977900" indent="-444500">
              <a:buClr>
                <a:srgbClr val="000000"/>
              </a:buClr>
              <a:buSzPts val="2800"/>
            </a:lvl2pPr>
            <a:lvl3pPr marL="1513838" indent="-497838">
              <a:buClr>
                <a:srgbClr val="000000"/>
              </a:buClr>
              <a:buSzPts val="2800"/>
            </a:lvl3pPr>
            <a:lvl4pPr marL="2019300" indent="-533400">
              <a:buClr>
                <a:srgbClr val="000000"/>
              </a:buClr>
              <a:buSzPts val="2800"/>
            </a:lvl4pPr>
            <a:lvl5pPr marL="2476500" indent="-533400">
              <a:buClr>
                <a:srgbClr val="000000"/>
              </a:buClr>
              <a:buSzPts val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95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Title 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 lIns="91421" tIns="91421" rIns="91421" bIns="91421"/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03" name="Body Level One…"/>
          <p:cNvSpPr txBox="1"/>
          <p:nvPr>
            <p:ph type="body" sz="quarter" idx="1"/>
          </p:nvPr>
        </p:nvSpPr>
        <p:spPr>
          <a:xfrm>
            <a:off x="839787" y="1681163"/>
            <a:ext cx="5157790" cy="823916"/>
          </a:xfrm>
          <a:prstGeom prst="rect">
            <a:avLst/>
          </a:prstGeom>
        </p:spPr>
        <p:txBody>
          <a:bodyPr lIns="91421" tIns="91421" rIns="91421" bIns="91421" anchor="b"/>
          <a:lstStyle>
            <a:lvl1pPr marL="0" indent="228600">
              <a:buSzTx/>
              <a:buFontTx/>
              <a:buNone/>
              <a:defRPr b="1" sz="2400"/>
            </a:lvl1pPr>
            <a:lvl2pPr marL="0" indent="228600">
              <a:buSzTx/>
              <a:buFontTx/>
              <a:buNone/>
              <a:defRPr b="1" sz="2400"/>
            </a:lvl2pPr>
            <a:lvl3pPr marL="0" indent="228600">
              <a:buSzTx/>
              <a:buFontTx/>
              <a:buNone/>
              <a:defRPr b="1" sz="2400"/>
            </a:lvl3pPr>
            <a:lvl4pPr marL="0" indent="228600">
              <a:buSzTx/>
              <a:buFontTx/>
              <a:buNone/>
              <a:defRPr b="1" sz="2400"/>
            </a:lvl4pPr>
            <a:lvl5pPr marL="0" indent="228600"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04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Title Text"/>
          <p:cNvSpPr txBox="1"/>
          <p:nvPr>
            <p:ph type="title"/>
          </p:nvPr>
        </p:nvSpPr>
        <p:spPr>
          <a:xfrm>
            <a:off x="838200" y="0"/>
            <a:ext cx="10515600" cy="2055815"/>
          </a:xfrm>
          <a:prstGeom prst="rect">
            <a:avLst/>
          </a:prstGeom>
        </p:spPr>
        <p:txBody>
          <a:bodyPr lIns="91421" tIns="91421" rIns="91421" bIns="91421"/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12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Title Text"/>
          <p:cNvSpPr txBox="1"/>
          <p:nvPr>
            <p:ph type="title"/>
          </p:nvPr>
        </p:nvSpPr>
        <p:spPr>
          <a:xfrm>
            <a:off x="839787" y="0"/>
            <a:ext cx="3932240" cy="2057400"/>
          </a:xfrm>
          <a:prstGeom prst="rect">
            <a:avLst/>
          </a:prstGeom>
        </p:spPr>
        <p:txBody>
          <a:bodyPr lIns="91421" tIns="91421" rIns="91421" bIns="91421" anchor="b"/>
          <a:lstStyle>
            <a:lvl1pPr>
              <a:defRPr sz="3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27" name="Body Level One…"/>
          <p:cNvSpPr txBox="1"/>
          <p:nvPr>
            <p:ph type="body" idx="1"/>
          </p:nvPr>
        </p:nvSpPr>
        <p:spPr>
          <a:xfrm>
            <a:off x="5183187" y="987425"/>
            <a:ext cx="6172204" cy="5870575"/>
          </a:xfrm>
          <a:prstGeom prst="rect">
            <a:avLst/>
          </a:prstGeom>
        </p:spPr>
        <p:txBody>
          <a:bodyPr lIns="91421" tIns="91421" rIns="91421" bIns="91421"/>
          <a:lstStyle>
            <a:lvl1pPr marL="457200" indent="-431800">
              <a:buClr>
                <a:srgbClr val="000000"/>
              </a:buClr>
              <a:buSzPts val="3200"/>
              <a:defRPr sz="3200"/>
            </a:lvl1pPr>
            <a:lvl2pPr marL="972457" indent="-464457">
              <a:buClr>
                <a:srgbClr val="000000"/>
              </a:buClr>
              <a:buSzPts val="3200"/>
              <a:defRPr sz="3200"/>
            </a:lvl2pPr>
            <a:lvl3pPr marL="1498600" indent="-508000">
              <a:buClr>
                <a:srgbClr val="000000"/>
              </a:buClr>
              <a:buSzPts val="3200"/>
              <a:defRPr sz="3200"/>
            </a:lvl3pPr>
            <a:lvl4pPr marL="2042160" indent="-568960">
              <a:buClr>
                <a:srgbClr val="000000"/>
              </a:buClr>
              <a:buSzPts val="3200"/>
              <a:defRPr sz="3200"/>
            </a:lvl4pPr>
            <a:lvl5pPr marL="2499360" indent="-568960">
              <a:buClr>
                <a:srgbClr val="000000"/>
              </a:buClr>
              <a:buSzPts val="3200"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28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Title Text"/>
          <p:cNvSpPr txBox="1"/>
          <p:nvPr>
            <p:ph type="title"/>
          </p:nvPr>
        </p:nvSpPr>
        <p:spPr>
          <a:xfrm>
            <a:off x="839787" y="0"/>
            <a:ext cx="3932240" cy="2057400"/>
          </a:xfrm>
          <a:prstGeom prst="rect">
            <a:avLst/>
          </a:prstGeom>
        </p:spPr>
        <p:txBody>
          <a:bodyPr lIns="91421" tIns="91421" rIns="91421" bIns="91421" anchor="b"/>
          <a:lstStyle>
            <a:lvl1pPr>
              <a:defRPr sz="3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36" name="Body Level One…"/>
          <p:cNvSpPr txBox="1"/>
          <p:nvPr>
            <p:ph type="body" sz="half" idx="1"/>
          </p:nvPr>
        </p:nvSpPr>
        <p:spPr>
          <a:xfrm>
            <a:off x="839787" y="2057400"/>
            <a:ext cx="3932240" cy="4800600"/>
          </a:xfrm>
          <a:prstGeom prst="rect">
            <a:avLst/>
          </a:prstGeom>
        </p:spPr>
        <p:txBody>
          <a:bodyPr lIns="91421" tIns="91421" rIns="91421" bIns="91421"/>
          <a:lstStyle>
            <a:lvl1pPr marL="0" indent="228600">
              <a:buSzTx/>
              <a:buFontTx/>
              <a:buNone/>
              <a:defRPr sz="1600"/>
            </a:lvl1pPr>
            <a:lvl2pPr marL="0" indent="228600">
              <a:buSzTx/>
              <a:buFontTx/>
              <a:buNone/>
              <a:defRPr sz="1600"/>
            </a:lvl2pPr>
            <a:lvl3pPr marL="0" indent="228600">
              <a:buSzTx/>
              <a:buFontTx/>
              <a:buNone/>
              <a:defRPr sz="1600"/>
            </a:lvl3pPr>
            <a:lvl4pPr marL="0" indent="228600">
              <a:buSzTx/>
              <a:buFontTx/>
              <a:buNone/>
              <a:defRPr sz="1600"/>
            </a:lvl4pPr>
            <a:lvl5pPr marL="0" indent="228600"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37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Title Text"/>
          <p:cNvSpPr txBox="1"/>
          <p:nvPr>
            <p:ph type="title"/>
          </p:nvPr>
        </p:nvSpPr>
        <p:spPr>
          <a:xfrm>
            <a:off x="838200" y="-960439"/>
            <a:ext cx="10515600" cy="1325564"/>
          </a:xfrm>
          <a:prstGeom prst="rect">
            <a:avLst/>
          </a:prstGeom>
        </p:spPr>
        <p:txBody>
          <a:bodyPr lIns="91421" tIns="91421" rIns="91421" bIns="91421"/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45" name="Body Level One…"/>
          <p:cNvSpPr txBox="1"/>
          <p:nvPr>
            <p:ph type="body" idx="1"/>
          </p:nvPr>
        </p:nvSpPr>
        <p:spPr>
          <a:xfrm rot="5400000">
            <a:off x="-6595272" y="-11772108"/>
            <a:ext cx="4351342" cy="10515605"/>
          </a:xfrm>
          <a:prstGeom prst="rect">
            <a:avLst/>
          </a:prstGeom>
        </p:spPr>
        <p:txBody>
          <a:bodyPr lIns="91421" tIns="91421" rIns="91421" bIns="91421"/>
          <a:lstStyle>
            <a:lvl1pPr marL="457200" indent="-406400">
              <a:buClr>
                <a:srgbClr val="000000"/>
              </a:buClr>
              <a:buSzPts val="2800"/>
            </a:lvl1pPr>
            <a:lvl2pPr marL="977900" indent="-444500">
              <a:buClr>
                <a:srgbClr val="000000"/>
              </a:buClr>
              <a:buSzPts val="2800"/>
            </a:lvl2pPr>
            <a:lvl3pPr marL="1513838" indent="-497838">
              <a:buClr>
                <a:srgbClr val="000000"/>
              </a:buClr>
              <a:buSzPts val="2800"/>
            </a:lvl3pPr>
            <a:lvl4pPr marL="2019300" indent="-533400">
              <a:buClr>
                <a:srgbClr val="000000"/>
              </a:buClr>
              <a:buSzPts val="2800"/>
            </a:lvl4pPr>
            <a:lvl5pPr marL="2476500" indent="-533400">
              <a:buClr>
                <a:srgbClr val="000000"/>
              </a:buClr>
              <a:buSzPts val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46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Title Text"/>
          <p:cNvSpPr txBox="1"/>
          <p:nvPr>
            <p:ph type="title"/>
          </p:nvPr>
        </p:nvSpPr>
        <p:spPr>
          <a:xfrm rot="5400000">
            <a:off x="7133431" y="-672308"/>
            <a:ext cx="5811842" cy="2628902"/>
          </a:xfrm>
          <a:prstGeom prst="rect">
            <a:avLst/>
          </a:prstGeom>
        </p:spPr>
        <p:txBody>
          <a:bodyPr lIns="91421" tIns="91421" rIns="91421" bIns="91421"/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54" name="Body Level One…"/>
          <p:cNvSpPr txBox="1"/>
          <p:nvPr>
            <p:ph type="body" idx="1"/>
          </p:nvPr>
        </p:nvSpPr>
        <p:spPr>
          <a:xfrm rot="5400000">
            <a:off x="-5934870" y="-8330408"/>
            <a:ext cx="5811840" cy="7734304"/>
          </a:xfrm>
          <a:prstGeom prst="rect">
            <a:avLst/>
          </a:prstGeom>
        </p:spPr>
        <p:txBody>
          <a:bodyPr lIns="91421" tIns="91421" rIns="91421" bIns="91421"/>
          <a:lstStyle>
            <a:lvl1pPr marL="457200" indent="-406400">
              <a:buClr>
                <a:srgbClr val="000000"/>
              </a:buClr>
              <a:buSzPts val="2800"/>
            </a:lvl1pPr>
            <a:lvl2pPr marL="977900" indent="-444500">
              <a:buClr>
                <a:srgbClr val="000000"/>
              </a:buClr>
              <a:buSzPts val="2800"/>
            </a:lvl2pPr>
            <a:lvl3pPr marL="1513838" indent="-497838">
              <a:buClr>
                <a:srgbClr val="000000"/>
              </a:buClr>
              <a:buSzPts val="2800"/>
            </a:lvl3pPr>
            <a:lvl4pPr marL="2019300" indent="-533400">
              <a:buClr>
                <a:srgbClr val="000000"/>
              </a:buClr>
              <a:buSzPts val="2800"/>
            </a:lvl4pPr>
            <a:lvl5pPr marL="2476500" indent="-533400">
              <a:buClr>
                <a:srgbClr val="000000"/>
              </a:buClr>
              <a:buSzPts val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55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Title Text"/>
          <p:cNvSpPr txBox="1"/>
          <p:nvPr>
            <p:ph type="title"/>
          </p:nvPr>
        </p:nvSpPr>
        <p:spPr>
          <a:xfrm>
            <a:off x="1524000" y="0"/>
            <a:ext cx="9144000" cy="3509963"/>
          </a:xfrm>
          <a:prstGeom prst="rect">
            <a:avLst/>
          </a:prstGeom>
        </p:spPr>
        <p:txBody>
          <a:bodyPr lIns="91421" tIns="91421" rIns="91421" bIns="91421" anchor="b"/>
          <a:lstStyle>
            <a:lvl1pPr algn="ctr">
              <a:defRPr sz="6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63" name="Body Level One…"/>
          <p:cNvSpPr txBox="1"/>
          <p:nvPr>
            <p:ph type="body" sz="half" idx="1"/>
          </p:nvPr>
        </p:nvSpPr>
        <p:spPr>
          <a:xfrm>
            <a:off x="1524000" y="3602037"/>
            <a:ext cx="9144000" cy="3255963"/>
          </a:xfrm>
          <a:prstGeom prst="rect">
            <a:avLst/>
          </a:prstGeom>
        </p:spPr>
        <p:txBody>
          <a:bodyPr lIns="91421" tIns="91421" rIns="91421" bIns="91421"/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64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 lIns="91421" tIns="91421" rIns="91421" bIns="91421"/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72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lIns="91421" tIns="91421" rIns="91421" bIns="91421"/>
          <a:lstStyle>
            <a:lvl1pPr marL="457200" indent="-406400">
              <a:buClr>
                <a:srgbClr val="000000"/>
              </a:buClr>
              <a:buSzPts val="2800"/>
            </a:lvl1pPr>
            <a:lvl2pPr marL="977900" indent="-444500">
              <a:buClr>
                <a:srgbClr val="000000"/>
              </a:buClr>
              <a:buSzPts val="2800"/>
            </a:lvl2pPr>
            <a:lvl3pPr marL="1513838" indent="-497838">
              <a:buClr>
                <a:srgbClr val="000000"/>
              </a:buClr>
              <a:buSzPts val="2800"/>
            </a:lvl3pPr>
            <a:lvl4pPr marL="2019300" indent="-533400">
              <a:buClr>
                <a:srgbClr val="000000"/>
              </a:buClr>
              <a:buSzPts val="2800"/>
            </a:lvl4pPr>
            <a:lvl5pPr marL="2476500" indent="-533400">
              <a:buClr>
                <a:srgbClr val="000000"/>
              </a:buClr>
              <a:buSzPts val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73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只有標題">
    <p:bg>
      <p:bgPr>
        <a:solidFill>
          <a:srgbClr val="F9ED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49"/>
          <p:cNvGrpSpPr/>
          <p:nvPr/>
        </p:nvGrpSpPr>
        <p:grpSpPr>
          <a:xfrm>
            <a:off x="-25405" y="5001060"/>
            <a:ext cx="12297325" cy="2306910"/>
            <a:chOff x="-3" y="-2"/>
            <a:chExt cx="12297323" cy="2306908"/>
          </a:xfrm>
        </p:grpSpPr>
        <p:sp>
          <p:nvSpPr>
            <p:cNvPr id="77" name="Shape 46"/>
            <p:cNvSpPr/>
            <p:nvPr/>
          </p:nvSpPr>
          <p:spPr>
            <a:xfrm rot="21388434">
              <a:off x="37630" y="592313"/>
              <a:ext cx="12169915" cy="1238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2097" fill="norm" stroke="1" extrusionOk="0">
                  <a:moveTo>
                    <a:pt x="4983" y="991"/>
                  </a:moveTo>
                  <a:cubicBezTo>
                    <a:pt x="10890" y="3207"/>
                    <a:pt x="11845" y="15597"/>
                    <a:pt x="21593" y="9600"/>
                  </a:cubicBezTo>
                  <a:lnTo>
                    <a:pt x="21583" y="10475"/>
                  </a:lnTo>
                  <a:cubicBezTo>
                    <a:pt x="9614" y="17835"/>
                    <a:pt x="10901" y="-2523"/>
                    <a:pt x="0" y="2275"/>
                  </a:cubicBezTo>
                  <a:lnTo>
                    <a:pt x="10" y="1404"/>
                  </a:lnTo>
                  <a:cubicBezTo>
                    <a:pt x="2033" y="510"/>
                    <a:pt x="3636" y="486"/>
                    <a:pt x="4983" y="991"/>
                  </a:cubicBezTo>
                  <a:close/>
                  <a:moveTo>
                    <a:pt x="4990" y="331"/>
                  </a:moveTo>
                  <a:cubicBezTo>
                    <a:pt x="10897" y="2547"/>
                    <a:pt x="11853" y="14937"/>
                    <a:pt x="21600" y="8940"/>
                  </a:cubicBezTo>
                  <a:lnTo>
                    <a:pt x="21597" y="9233"/>
                  </a:lnTo>
                  <a:cubicBezTo>
                    <a:pt x="9628" y="16593"/>
                    <a:pt x="10915" y="-3765"/>
                    <a:pt x="14" y="1033"/>
                  </a:cubicBezTo>
                  <a:lnTo>
                    <a:pt x="17" y="744"/>
                  </a:lnTo>
                  <a:cubicBezTo>
                    <a:pt x="2040" y="-150"/>
                    <a:pt x="3644" y="-174"/>
                    <a:pt x="4990" y="331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AF1DF">
                    <a:alpha val="90000"/>
                  </a:srgbClr>
                </a:gs>
                <a:gs pos="18000">
                  <a:srgbClr val="F4DEB7"/>
                </a:gs>
                <a:gs pos="37000">
                  <a:srgbClr val="F4DDB3">
                    <a:alpha val="90000"/>
                  </a:srgbClr>
                </a:gs>
                <a:gs pos="100000">
                  <a:srgbClr val="FAF1DF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78" name="Shape 47"/>
            <p:cNvSpPr/>
            <p:nvPr/>
          </p:nvSpPr>
          <p:spPr>
            <a:xfrm rot="21388434">
              <a:off x="55064" y="373870"/>
              <a:ext cx="12205864" cy="1559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4614" fill="norm" stroke="1" extrusionOk="0">
                  <a:moveTo>
                    <a:pt x="21572" y="14260"/>
                  </a:moveTo>
                  <a:lnTo>
                    <a:pt x="21573" y="14260"/>
                  </a:lnTo>
                  <a:lnTo>
                    <a:pt x="21570" y="14614"/>
                  </a:lnTo>
                  <a:lnTo>
                    <a:pt x="21569" y="14614"/>
                  </a:lnTo>
                  <a:close/>
                  <a:moveTo>
                    <a:pt x="21600" y="1950"/>
                  </a:moveTo>
                  <a:lnTo>
                    <a:pt x="21596" y="2273"/>
                  </a:lnTo>
                  <a:cubicBezTo>
                    <a:pt x="12028" y="17573"/>
                    <a:pt x="6101" y="-3704"/>
                    <a:pt x="0" y="1025"/>
                  </a:cubicBezTo>
                  <a:lnTo>
                    <a:pt x="4" y="702"/>
                  </a:lnTo>
                  <a:cubicBezTo>
                    <a:pt x="6105" y="-4027"/>
                    <a:pt x="12032" y="17250"/>
                    <a:pt x="21600" y="1950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30000"/>
                  </a:srgbClr>
                </a:gs>
                <a:gs pos="100000">
                  <a:srgbClr val="F9EDD7">
                    <a:alpha val="48000"/>
                  </a:srgbClr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79" name="Shape 48"/>
            <p:cNvSpPr/>
            <p:nvPr/>
          </p:nvSpPr>
          <p:spPr>
            <a:xfrm rot="21388434">
              <a:off x="20805" y="718200"/>
              <a:ext cx="12215164" cy="10526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9438" fill="norm" stroke="1" extrusionOk="0">
                  <a:moveTo>
                    <a:pt x="21572" y="5500"/>
                  </a:moveTo>
                  <a:lnTo>
                    <a:pt x="21567" y="5944"/>
                  </a:lnTo>
                  <a:cubicBezTo>
                    <a:pt x="15312" y="16998"/>
                    <a:pt x="5722" y="-2250"/>
                    <a:pt x="0" y="3701"/>
                  </a:cubicBezTo>
                  <a:lnTo>
                    <a:pt x="5" y="3257"/>
                  </a:lnTo>
                  <a:cubicBezTo>
                    <a:pt x="5728" y="-2694"/>
                    <a:pt x="15317" y="16553"/>
                    <a:pt x="21572" y="5500"/>
                  </a:cubicBezTo>
                  <a:close/>
                  <a:moveTo>
                    <a:pt x="21588" y="4224"/>
                  </a:moveTo>
                  <a:lnTo>
                    <a:pt x="21578" y="5022"/>
                  </a:lnTo>
                  <a:cubicBezTo>
                    <a:pt x="15323" y="16079"/>
                    <a:pt x="5734" y="-3169"/>
                    <a:pt x="11" y="2781"/>
                  </a:cubicBezTo>
                  <a:lnTo>
                    <a:pt x="21" y="1981"/>
                  </a:lnTo>
                  <a:cubicBezTo>
                    <a:pt x="5743" y="-3970"/>
                    <a:pt x="15333" y="15278"/>
                    <a:pt x="21588" y="4224"/>
                  </a:cubicBezTo>
                  <a:close/>
                  <a:moveTo>
                    <a:pt x="21600" y="3235"/>
                  </a:moveTo>
                  <a:lnTo>
                    <a:pt x="21596" y="3602"/>
                  </a:lnTo>
                  <a:cubicBezTo>
                    <a:pt x="15377" y="14969"/>
                    <a:pt x="5790" y="-4234"/>
                    <a:pt x="27" y="1443"/>
                  </a:cubicBezTo>
                  <a:lnTo>
                    <a:pt x="32" y="1075"/>
                  </a:lnTo>
                  <a:cubicBezTo>
                    <a:pt x="5794" y="-4602"/>
                    <a:pt x="15382" y="14601"/>
                    <a:pt x="21600" y="3235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47000"/>
                  </a:srgbClr>
                </a:gs>
                <a:gs pos="100000">
                  <a:srgbClr val="FAEFDC">
                    <a:alpha val="82000"/>
                  </a:srgbClr>
                </a:gs>
              </a:gsLst>
              <a:path path="circle">
                <a:fillToRect l="62278" t="119636" r="37721" b="-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</p:grpSp>
      <p:sp>
        <p:nvSpPr>
          <p:cNvPr id="81" name="Title Text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 anchor="b"/>
          <a:lstStyle>
            <a:lvl1pPr>
              <a:defRPr sz="4000"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82" name="Slide Number"/>
          <p:cNvSpPr txBox="1"/>
          <p:nvPr>
            <p:ph type="sldNum" sz="quarter" idx="2"/>
          </p:nvPr>
        </p:nvSpPr>
        <p:spPr>
          <a:xfrm>
            <a:off x="10639715" y="6416995"/>
            <a:ext cx="245399" cy="243837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Title Text"/>
          <p:cNvSpPr txBox="1"/>
          <p:nvPr>
            <p:ph type="title"/>
          </p:nvPr>
        </p:nvSpPr>
        <p:spPr>
          <a:xfrm>
            <a:off x="831850" y="0"/>
            <a:ext cx="10515600" cy="4562475"/>
          </a:xfrm>
          <a:prstGeom prst="rect">
            <a:avLst/>
          </a:prstGeom>
        </p:spPr>
        <p:txBody>
          <a:bodyPr lIns="91421" tIns="91421" rIns="91421" bIns="91421" anchor="b"/>
          <a:lstStyle>
            <a:lvl1pPr>
              <a:defRPr sz="6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81" name="Body Level One…"/>
          <p:cNvSpPr txBox="1"/>
          <p:nvPr>
            <p:ph type="body" sz="half" idx="1"/>
          </p:nvPr>
        </p:nvSpPr>
        <p:spPr>
          <a:xfrm>
            <a:off x="831850" y="4589462"/>
            <a:ext cx="10515600" cy="2268541"/>
          </a:xfrm>
          <a:prstGeom prst="rect">
            <a:avLst/>
          </a:prstGeom>
        </p:spPr>
        <p:txBody>
          <a:bodyPr lIns="91421" tIns="91421" rIns="91421" bIns="91421"/>
          <a:lstStyle>
            <a:lvl1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2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 lIns="91421" tIns="91421" rIns="91421" bIns="91421"/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90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5032375"/>
          </a:xfrm>
          <a:prstGeom prst="rect">
            <a:avLst/>
          </a:prstGeom>
        </p:spPr>
        <p:txBody>
          <a:bodyPr lIns="91421" tIns="91421" rIns="91421" bIns="91421"/>
          <a:lstStyle>
            <a:lvl1pPr marL="457200" indent="-406400">
              <a:buClr>
                <a:srgbClr val="000000"/>
              </a:buClr>
              <a:buSzPts val="2800"/>
            </a:lvl1pPr>
            <a:lvl2pPr marL="977900" indent="-444500">
              <a:buClr>
                <a:srgbClr val="000000"/>
              </a:buClr>
              <a:buSzPts val="2800"/>
            </a:lvl2pPr>
            <a:lvl3pPr marL="1513838" indent="-497838">
              <a:buClr>
                <a:srgbClr val="000000"/>
              </a:buClr>
              <a:buSzPts val="2800"/>
            </a:lvl3pPr>
            <a:lvl4pPr marL="2019300" indent="-533400">
              <a:buClr>
                <a:srgbClr val="000000"/>
              </a:buClr>
              <a:buSzPts val="2800"/>
            </a:lvl4pPr>
            <a:lvl5pPr marL="2476500" indent="-533400">
              <a:buClr>
                <a:srgbClr val="000000"/>
              </a:buClr>
              <a:buSzPts val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91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Title 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 lIns="91421" tIns="91421" rIns="91421" bIns="91421"/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99" name="Body Level One…"/>
          <p:cNvSpPr txBox="1"/>
          <p:nvPr>
            <p:ph type="body" sz="quarter" idx="1"/>
          </p:nvPr>
        </p:nvSpPr>
        <p:spPr>
          <a:xfrm>
            <a:off x="839787" y="1681163"/>
            <a:ext cx="5157790" cy="823916"/>
          </a:xfrm>
          <a:prstGeom prst="rect">
            <a:avLst/>
          </a:prstGeom>
        </p:spPr>
        <p:txBody>
          <a:bodyPr lIns="91421" tIns="91421" rIns="91421" bIns="91421" anchor="b"/>
          <a:lstStyle>
            <a:lvl1pPr marL="0" indent="228600">
              <a:buSzTx/>
              <a:buFontTx/>
              <a:buNone/>
              <a:defRPr b="1" sz="2400"/>
            </a:lvl1pPr>
            <a:lvl2pPr marL="0" indent="228600">
              <a:buSzTx/>
              <a:buFontTx/>
              <a:buNone/>
              <a:defRPr b="1" sz="2400"/>
            </a:lvl2pPr>
            <a:lvl3pPr marL="0" indent="228600">
              <a:buSzTx/>
              <a:buFontTx/>
              <a:buNone/>
              <a:defRPr b="1" sz="2400"/>
            </a:lvl3pPr>
            <a:lvl4pPr marL="0" indent="228600">
              <a:buSzTx/>
              <a:buFontTx/>
              <a:buNone/>
              <a:defRPr b="1" sz="2400"/>
            </a:lvl4pPr>
            <a:lvl5pPr marL="0" indent="228600"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00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Title Text"/>
          <p:cNvSpPr txBox="1"/>
          <p:nvPr>
            <p:ph type="title"/>
          </p:nvPr>
        </p:nvSpPr>
        <p:spPr>
          <a:xfrm>
            <a:off x="838200" y="0"/>
            <a:ext cx="10515600" cy="2055815"/>
          </a:xfrm>
          <a:prstGeom prst="rect">
            <a:avLst/>
          </a:prstGeom>
        </p:spPr>
        <p:txBody>
          <a:bodyPr lIns="91421" tIns="91421" rIns="91421" bIns="91421"/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708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Title Text"/>
          <p:cNvSpPr txBox="1"/>
          <p:nvPr>
            <p:ph type="title"/>
          </p:nvPr>
        </p:nvSpPr>
        <p:spPr>
          <a:xfrm>
            <a:off x="839787" y="0"/>
            <a:ext cx="3932240" cy="2057400"/>
          </a:xfrm>
          <a:prstGeom prst="rect">
            <a:avLst/>
          </a:prstGeom>
        </p:spPr>
        <p:txBody>
          <a:bodyPr lIns="91421" tIns="91421" rIns="91421" bIns="91421" anchor="b"/>
          <a:lstStyle>
            <a:lvl1pPr>
              <a:defRPr sz="3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723" name="Body Level One…"/>
          <p:cNvSpPr txBox="1"/>
          <p:nvPr>
            <p:ph type="body" idx="1"/>
          </p:nvPr>
        </p:nvSpPr>
        <p:spPr>
          <a:xfrm>
            <a:off x="5183187" y="987425"/>
            <a:ext cx="6172204" cy="5870575"/>
          </a:xfrm>
          <a:prstGeom prst="rect">
            <a:avLst/>
          </a:prstGeom>
        </p:spPr>
        <p:txBody>
          <a:bodyPr lIns="91421" tIns="91421" rIns="91421" bIns="91421"/>
          <a:lstStyle>
            <a:lvl1pPr marL="457200" indent="-431800">
              <a:buClr>
                <a:srgbClr val="000000"/>
              </a:buClr>
              <a:buSzPts val="3200"/>
              <a:defRPr sz="3200"/>
            </a:lvl1pPr>
            <a:lvl2pPr marL="972457" indent="-464457">
              <a:buClr>
                <a:srgbClr val="000000"/>
              </a:buClr>
              <a:buSzPts val="3200"/>
              <a:defRPr sz="3200"/>
            </a:lvl2pPr>
            <a:lvl3pPr marL="1498600" indent="-508000">
              <a:buClr>
                <a:srgbClr val="000000"/>
              </a:buClr>
              <a:buSzPts val="3200"/>
              <a:defRPr sz="3200"/>
            </a:lvl3pPr>
            <a:lvl4pPr marL="2042160" indent="-568960">
              <a:buClr>
                <a:srgbClr val="000000"/>
              </a:buClr>
              <a:buSzPts val="3200"/>
              <a:defRPr sz="3200"/>
            </a:lvl4pPr>
            <a:lvl5pPr marL="2499360" indent="-568960">
              <a:buClr>
                <a:srgbClr val="000000"/>
              </a:buClr>
              <a:buSzPts val="3200"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24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Title Text"/>
          <p:cNvSpPr txBox="1"/>
          <p:nvPr>
            <p:ph type="title"/>
          </p:nvPr>
        </p:nvSpPr>
        <p:spPr>
          <a:xfrm>
            <a:off x="839787" y="0"/>
            <a:ext cx="3932240" cy="2057400"/>
          </a:xfrm>
          <a:prstGeom prst="rect">
            <a:avLst/>
          </a:prstGeom>
        </p:spPr>
        <p:txBody>
          <a:bodyPr lIns="91421" tIns="91421" rIns="91421" bIns="91421" anchor="b"/>
          <a:lstStyle>
            <a:lvl1pPr>
              <a:defRPr sz="3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732" name="Body Level One…"/>
          <p:cNvSpPr txBox="1"/>
          <p:nvPr>
            <p:ph type="body" sz="half" idx="1"/>
          </p:nvPr>
        </p:nvSpPr>
        <p:spPr>
          <a:xfrm>
            <a:off x="839787" y="2057400"/>
            <a:ext cx="3932240" cy="4800600"/>
          </a:xfrm>
          <a:prstGeom prst="rect">
            <a:avLst/>
          </a:prstGeom>
        </p:spPr>
        <p:txBody>
          <a:bodyPr lIns="91421" tIns="91421" rIns="91421" bIns="91421"/>
          <a:lstStyle>
            <a:lvl1pPr marL="0" indent="228600">
              <a:buSzTx/>
              <a:buFontTx/>
              <a:buNone/>
              <a:defRPr sz="1600"/>
            </a:lvl1pPr>
            <a:lvl2pPr marL="0" indent="228600">
              <a:buSzTx/>
              <a:buFontTx/>
              <a:buNone/>
              <a:defRPr sz="1600"/>
            </a:lvl2pPr>
            <a:lvl3pPr marL="0" indent="228600">
              <a:buSzTx/>
              <a:buFontTx/>
              <a:buNone/>
              <a:defRPr sz="1600"/>
            </a:lvl3pPr>
            <a:lvl4pPr marL="0" indent="228600">
              <a:buSzTx/>
              <a:buFontTx/>
              <a:buNone/>
              <a:defRPr sz="1600"/>
            </a:lvl4pPr>
            <a:lvl5pPr marL="0" indent="228600"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33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Title Text"/>
          <p:cNvSpPr txBox="1"/>
          <p:nvPr>
            <p:ph type="title"/>
          </p:nvPr>
        </p:nvSpPr>
        <p:spPr>
          <a:xfrm>
            <a:off x="838200" y="-960439"/>
            <a:ext cx="10515600" cy="1325564"/>
          </a:xfrm>
          <a:prstGeom prst="rect">
            <a:avLst/>
          </a:prstGeom>
        </p:spPr>
        <p:txBody>
          <a:bodyPr lIns="91421" tIns="91421" rIns="91421" bIns="91421"/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741" name="Body Level One…"/>
          <p:cNvSpPr txBox="1"/>
          <p:nvPr>
            <p:ph type="body" idx="1"/>
          </p:nvPr>
        </p:nvSpPr>
        <p:spPr>
          <a:xfrm rot="5400000">
            <a:off x="-6595272" y="-11772108"/>
            <a:ext cx="4351342" cy="10515605"/>
          </a:xfrm>
          <a:prstGeom prst="rect">
            <a:avLst/>
          </a:prstGeom>
        </p:spPr>
        <p:txBody>
          <a:bodyPr lIns="91421" tIns="91421" rIns="91421" bIns="91421"/>
          <a:lstStyle>
            <a:lvl1pPr marL="457200" indent="-406400">
              <a:buClr>
                <a:srgbClr val="000000"/>
              </a:buClr>
              <a:buSzPts val="2800"/>
            </a:lvl1pPr>
            <a:lvl2pPr marL="977900" indent="-444500">
              <a:buClr>
                <a:srgbClr val="000000"/>
              </a:buClr>
              <a:buSzPts val="2800"/>
            </a:lvl2pPr>
            <a:lvl3pPr marL="1513838" indent="-497838">
              <a:buClr>
                <a:srgbClr val="000000"/>
              </a:buClr>
              <a:buSzPts val="2800"/>
            </a:lvl3pPr>
            <a:lvl4pPr marL="2019300" indent="-533400">
              <a:buClr>
                <a:srgbClr val="000000"/>
              </a:buClr>
              <a:buSzPts val="2800"/>
            </a:lvl4pPr>
            <a:lvl5pPr marL="2476500" indent="-533400">
              <a:buClr>
                <a:srgbClr val="000000"/>
              </a:buClr>
              <a:buSzPts val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2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Title Text"/>
          <p:cNvSpPr txBox="1"/>
          <p:nvPr>
            <p:ph type="title"/>
          </p:nvPr>
        </p:nvSpPr>
        <p:spPr>
          <a:xfrm rot="5400000">
            <a:off x="7133431" y="-672308"/>
            <a:ext cx="5811842" cy="2628902"/>
          </a:xfrm>
          <a:prstGeom prst="rect">
            <a:avLst/>
          </a:prstGeom>
        </p:spPr>
        <p:txBody>
          <a:bodyPr lIns="91421" tIns="91421" rIns="91421" bIns="91421"/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750" name="Body Level One…"/>
          <p:cNvSpPr txBox="1"/>
          <p:nvPr>
            <p:ph type="body" idx="1"/>
          </p:nvPr>
        </p:nvSpPr>
        <p:spPr>
          <a:xfrm rot="5400000">
            <a:off x="-5934870" y="-8330408"/>
            <a:ext cx="5811840" cy="7734304"/>
          </a:xfrm>
          <a:prstGeom prst="rect">
            <a:avLst/>
          </a:prstGeom>
        </p:spPr>
        <p:txBody>
          <a:bodyPr lIns="91421" tIns="91421" rIns="91421" bIns="91421"/>
          <a:lstStyle>
            <a:lvl1pPr marL="457200" indent="-406400">
              <a:buClr>
                <a:srgbClr val="000000"/>
              </a:buClr>
              <a:buSzPts val="2800"/>
            </a:lvl1pPr>
            <a:lvl2pPr marL="977900" indent="-444500">
              <a:buClr>
                <a:srgbClr val="000000"/>
              </a:buClr>
              <a:buSzPts val="2800"/>
            </a:lvl2pPr>
            <a:lvl3pPr marL="1513838" indent="-497838">
              <a:buClr>
                <a:srgbClr val="000000"/>
              </a:buClr>
              <a:buSzPts val="2800"/>
            </a:lvl3pPr>
            <a:lvl4pPr marL="2019300" indent="-533400">
              <a:buClr>
                <a:srgbClr val="000000"/>
              </a:buClr>
              <a:buSzPts val="2800"/>
            </a:lvl4pPr>
            <a:lvl5pPr marL="2476500" indent="-533400">
              <a:buClr>
                <a:srgbClr val="000000"/>
              </a:buClr>
              <a:buSzPts val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51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Title Text"/>
          <p:cNvSpPr txBox="1"/>
          <p:nvPr>
            <p:ph type="title"/>
          </p:nvPr>
        </p:nvSpPr>
        <p:spPr>
          <a:xfrm>
            <a:off x="1524000" y="0"/>
            <a:ext cx="9144000" cy="3509963"/>
          </a:xfrm>
          <a:prstGeom prst="rect">
            <a:avLst/>
          </a:prstGeom>
        </p:spPr>
        <p:txBody>
          <a:bodyPr lIns="91421" tIns="91421" rIns="91421" bIns="91421" anchor="b"/>
          <a:lstStyle>
            <a:lvl1pPr algn="ctr">
              <a:defRPr sz="6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759" name="Body Level One…"/>
          <p:cNvSpPr txBox="1"/>
          <p:nvPr>
            <p:ph type="body" sz="half" idx="1"/>
          </p:nvPr>
        </p:nvSpPr>
        <p:spPr>
          <a:xfrm>
            <a:off x="1524000" y="3602037"/>
            <a:ext cx="9144000" cy="3255963"/>
          </a:xfrm>
          <a:prstGeom prst="rect">
            <a:avLst/>
          </a:prstGeom>
        </p:spPr>
        <p:txBody>
          <a:bodyPr lIns="91421" tIns="91421" rIns="91421" bIns="91421"/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0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空白">
    <p:bg>
      <p:bgPr>
        <a:solidFill>
          <a:srgbClr val="F9ED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roup 56"/>
          <p:cNvGrpSpPr/>
          <p:nvPr/>
        </p:nvGrpSpPr>
        <p:grpSpPr>
          <a:xfrm>
            <a:off x="-25405" y="5001060"/>
            <a:ext cx="12297325" cy="2306910"/>
            <a:chOff x="-3" y="-2"/>
            <a:chExt cx="12297323" cy="2306908"/>
          </a:xfrm>
        </p:grpSpPr>
        <p:sp>
          <p:nvSpPr>
            <p:cNvPr id="89" name="Shape 53"/>
            <p:cNvSpPr/>
            <p:nvPr/>
          </p:nvSpPr>
          <p:spPr>
            <a:xfrm rot="21388434">
              <a:off x="37630" y="592313"/>
              <a:ext cx="12169915" cy="1238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2097" fill="norm" stroke="1" extrusionOk="0">
                  <a:moveTo>
                    <a:pt x="4983" y="991"/>
                  </a:moveTo>
                  <a:cubicBezTo>
                    <a:pt x="10890" y="3207"/>
                    <a:pt x="11845" y="15597"/>
                    <a:pt x="21593" y="9600"/>
                  </a:cubicBezTo>
                  <a:lnTo>
                    <a:pt x="21583" y="10475"/>
                  </a:lnTo>
                  <a:cubicBezTo>
                    <a:pt x="9614" y="17835"/>
                    <a:pt x="10901" y="-2523"/>
                    <a:pt x="0" y="2275"/>
                  </a:cubicBezTo>
                  <a:lnTo>
                    <a:pt x="10" y="1404"/>
                  </a:lnTo>
                  <a:cubicBezTo>
                    <a:pt x="2033" y="510"/>
                    <a:pt x="3636" y="486"/>
                    <a:pt x="4983" y="991"/>
                  </a:cubicBezTo>
                  <a:close/>
                  <a:moveTo>
                    <a:pt x="4990" y="331"/>
                  </a:moveTo>
                  <a:cubicBezTo>
                    <a:pt x="10897" y="2547"/>
                    <a:pt x="11853" y="14937"/>
                    <a:pt x="21600" y="8940"/>
                  </a:cubicBezTo>
                  <a:lnTo>
                    <a:pt x="21597" y="9233"/>
                  </a:lnTo>
                  <a:cubicBezTo>
                    <a:pt x="9628" y="16593"/>
                    <a:pt x="10915" y="-3765"/>
                    <a:pt x="14" y="1033"/>
                  </a:cubicBezTo>
                  <a:lnTo>
                    <a:pt x="17" y="744"/>
                  </a:lnTo>
                  <a:cubicBezTo>
                    <a:pt x="2040" y="-150"/>
                    <a:pt x="3644" y="-174"/>
                    <a:pt x="4990" y="331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AF1DF">
                    <a:alpha val="90000"/>
                  </a:srgbClr>
                </a:gs>
                <a:gs pos="18000">
                  <a:srgbClr val="F4DEB7"/>
                </a:gs>
                <a:gs pos="37000">
                  <a:srgbClr val="F4DDB3">
                    <a:alpha val="90000"/>
                  </a:srgbClr>
                </a:gs>
                <a:gs pos="100000">
                  <a:srgbClr val="FAF1DF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90" name="Shape 54"/>
            <p:cNvSpPr/>
            <p:nvPr/>
          </p:nvSpPr>
          <p:spPr>
            <a:xfrm rot="21388434">
              <a:off x="55064" y="373870"/>
              <a:ext cx="12205864" cy="1559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4614" fill="norm" stroke="1" extrusionOk="0">
                  <a:moveTo>
                    <a:pt x="21572" y="14260"/>
                  </a:moveTo>
                  <a:lnTo>
                    <a:pt x="21573" y="14260"/>
                  </a:lnTo>
                  <a:lnTo>
                    <a:pt x="21570" y="14614"/>
                  </a:lnTo>
                  <a:lnTo>
                    <a:pt x="21569" y="14614"/>
                  </a:lnTo>
                  <a:close/>
                  <a:moveTo>
                    <a:pt x="21600" y="1950"/>
                  </a:moveTo>
                  <a:lnTo>
                    <a:pt x="21596" y="2273"/>
                  </a:lnTo>
                  <a:cubicBezTo>
                    <a:pt x="12028" y="17573"/>
                    <a:pt x="6101" y="-3704"/>
                    <a:pt x="0" y="1025"/>
                  </a:cubicBezTo>
                  <a:lnTo>
                    <a:pt x="4" y="702"/>
                  </a:lnTo>
                  <a:cubicBezTo>
                    <a:pt x="6105" y="-4027"/>
                    <a:pt x="12032" y="17250"/>
                    <a:pt x="21600" y="1950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30000"/>
                  </a:srgbClr>
                </a:gs>
                <a:gs pos="100000">
                  <a:srgbClr val="F9EDD7">
                    <a:alpha val="48000"/>
                  </a:srgbClr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91" name="Shape 55"/>
            <p:cNvSpPr/>
            <p:nvPr/>
          </p:nvSpPr>
          <p:spPr>
            <a:xfrm rot="21388434">
              <a:off x="20805" y="718200"/>
              <a:ext cx="12215164" cy="10526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9438" fill="norm" stroke="1" extrusionOk="0">
                  <a:moveTo>
                    <a:pt x="21572" y="5500"/>
                  </a:moveTo>
                  <a:lnTo>
                    <a:pt x="21567" y="5944"/>
                  </a:lnTo>
                  <a:cubicBezTo>
                    <a:pt x="15312" y="16998"/>
                    <a:pt x="5722" y="-2250"/>
                    <a:pt x="0" y="3701"/>
                  </a:cubicBezTo>
                  <a:lnTo>
                    <a:pt x="5" y="3257"/>
                  </a:lnTo>
                  <a:cubicBezTo>
                    <a:pt x="5728" y="-2694"/>
                    <a:pt x="15317" y="16553"/>
                    <a:pt x="21572" y="5500"/>
                  </a:cubicBezTo>
                  <a:close/>
                  <a:moveTo>
                    <a:pt x="21588" y="4224"/>
                  </a:moveTo>
                  <a:lnTo>
                    <a:pt x="21578" y="5022"/>
                  </a:lnTo>
                  <a:cubicBezTo>
                    <a:pt x="15323" y="16079"/>
                    <a:pt x="5734" y="-3169"/>
                    <a:pt x="11" y="2781"/>
                  </a:cubicBezTo>
                  <a:lnTo>
                    <a:pt x="21" y="1981"/>
                  </a:lnTo>
                  <a:cubicBezTo>
                    <a:pt x="5743" y="-3970"/>
                    <a:pt x="15333" y="15278"/>
                    <a:pt x="21588" y="4224"/>
                  </a:cubicBezTo>
                  <a:close/>
                  <a:moveTo>
                    <a:pt x="21600" y="3235"/>
                  </a:moveTo>
                  <a:lnTo>
                    <a:pt x="21596" y="3602"/>
                  </a:lnTo>
                  <a:cubicBezTo>
                    <a:pt x="15377" y="14969"/>
                    <a:pt x="5790" y="-4234"/>
                    <a:pt x="27" y="1443"/>
                  </a:cubicBezTo>
                  <a:lnTo>
                    <a:pt x="32" y="1075"/>
                  </a:lnTo>
                  <a:cubicBezTo>
                    <a:pt x="5794" y="-4602"/>
                    <a:pt x="15382" y="14601"/>
                    <a:pt x="21600" y="3235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47000"/>
                  </a:srgbClr>
                </a:gs>
                <a:gs pos="100000">
                  <a:srgbClr val="FAEFDC">
                    <a:alpha val="82000"/>
                  </a:srgbClr>
                </a:gs>
              </a:gsLst>
              <a:path path="circle">
                <a:fillToRect l="62278" t="119636" r="37721" b="-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</p:grpSp>
      <p:sp>
        <p:nvSpPr>
          <p:cNvPr id="93" name="Slide Number"/>
          <p:cNvSpPr txBox="1"/>
          <p:nvPr>
            <p:ph type="sldNum" sz="quarter" idx="2"/>
          </p:nvPr>
        </p:nvSpPr>
        <p:spPr>
          <a:xfrm>
            <a:off x="10639715" y="6416995"/>
            <a:ext cx="245399" cy="243837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 lIns="91421" tIns="91421" rIns="91421" bIns="91421"/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768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lIns="91421" tIns="91421" rIns="91421" bIns="91421"/>
          <a:lstStyle>
            <a:lvl1pPr marL="457200" indent="-406400">
              <a:buClr>
                <a:srgbClr val="000000"/>
              </a:buClr>
              <a:buSzPts val="2800"/>
            </a:lvl1pPr>
            <a:lvl2pPr marL="977900" indent="-444500">
              <a:buClr>
                <a:srgbClr val="000000"/>
              </a:buClr>
              <a:buSzPts val="2800"/>
            </a:lvl2pPr>
            <a:lvl3pPr marL="1513838" indent="-497838">
              <a:buClr>
                <a:srgbClr val="000000"/>
              </a:buClr>
              <a:buSzPts val="2800"/>
            </a:lvl3pPr>
            <a:lvl4pPr marL="2019300" indent="-533400">
              <a:buClr>
                <a:srgbClr val="000000"/>
              </a:buClr>
              <a:buSzPts val="2800"/>
            </a:lvl4pPr>
            <a:lvl5pPr marL="2476500" indent="-533400">
              <a:buClr>
                <a:srgbClr val="000000"/>
              </a:buClr>
              <a:buSzPts val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9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Title Text"/>
          <p:cNvSpPr txBox="1"/>
          <p:nvPr>
            <p:ph type="title"/>
          </p:nvPr>
        </p:nvSpPr>
        <p:spPr>
          <a:xfrm>
            <a:off x="831850" y="0"/>
            <a:ext cx="10515600" cy="4562475"/>
          </a:xfrm>
          <a:prstGeom prst="rect">
            <a:avLst/>
          </a:prstGeom>
        </p:spPr>
        <p:txBody>
          <a:bodyPr lIns="91421" tIns="91421" rIns="91421" bIns="91421" anchor="b"/>
          <a:lstStyle>
            <a:lvl1pPr>
              <a:defRPr sz="6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777" name="Body Level One…"/>
          <p:cNvSpPr txBox="1"/>
          <p:nvPr>
            <p:ph type="body" sz="half" idx="1"/>
          </p:nvPr>
        </p:nvSpPr>
        <p:spPr>
          <a:xfrm>
            <a:off x="831850" y="4589462"/>
            <a:ext cx="10515600" cy="2268541"/>
          </a:xfrm>
          <a:prstGeom prst="rect">
            <a:avLst/>
          </a:prstGeom>
        </p:spPr>
        <p:txBody>
          <a:bodyPr lIns="91421" tIns="91421" rIns="91421" bIns="91421"/>
          <a:lstStyle>
            <a:lvl1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8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 lIns="91421" tIns="91421" rIns="91421" bIns="91421"/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786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5032375"/>
          </a:xfrm>
          <a:prstGeom prst="rect">
            <a:avLst/>
          </a:prstGeom>
        </p:spPr>
        <p:txBody>
          <a:bodyPr lIns="91421" tIns="91421" rIns="91421" bIns="91421"/>
          <a:lstStyle>
            <a:lvl1pPr marL="457200" indent="-406400">
              <a:buClr>
                <a:srgbClr val="000000"/>
              </a:buClr>
              <a:buSzPts val="2800"/>
            </a:lvl1pPr>
            <a:lvl2pPr marL="977900" indent="-444500">
              <a:buClr>
                <a:srgbClr val="000000"/>
              </a:buClr>
              <a:buSzPts val="2800"/>
            </a:lvl2pPr>
            <a:lvl3pPr marL="1513838" indent="-497838">
              <a:buClr>
                <a:srgbClr val="000000"/>
              </a:buClr>
              <a:buSzPts val="2800"/>
            </a:lvl3pPr>
            <a:lvl4pPr marL="2019300" indent="-533400">
              <a:buClr>
                <a:srgbClr val="000000"/>
              </a:buClr>
              <a:buSzPts val="2800"/>
            </a:lvl4pPr>
            <a:lvl5pPr marL="2476500" indent="-533400">
              <a:buClr>
                <a:srgbClr val="000000"/>
              </a:buClr>
              <a:buSzPts val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87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Title 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 lIns="91421" tIns="91421" rIns="91421" bIns="91421"/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795" name="Body Level One…"/>
          <p:cNvSpPr txBox="1"/>
          <p:nvPr>
            <p:ph type="body" sz="quarter" idx="1"/>
          </p:nvPr>
        </p:nvSpPr>
        <p:spPr>
          <a:xfrm>
            <a:off x="839787" y="1681163"/>
            <a:ext cx="5157790" cy="823916"/>
          </a:xfrm>
          <a:prstGeom prst="rect">
            <a:avLst/>
          </a:prstGeom>
        </p:spPr>
        <p:txBody>
          <a:bodyPr lIns="91421" tIns="91421" rIns="91421" bIns="91421" anchor="b"/>
          <a:lstStyle>
            <a:lvl1pPr marL="0" indent="228600">
              <a:buSzTx/>
              <a:buFontTx/>
              <a:buNone/>
              <a:defRPr b="1" sz="2400"/>
            </a:lvl1pPr>
            <a:lvl2pPr marL="0" indent="228600">
              <a:buSzTx/>
              <a:buFontTx/>
              <a:buNone/>
              <a:defRPr b="1" sz="2400"/>
            </a:lvl2pPr>
            <a:lvl3pPr marL="0" indent="228600">
              <a:buSzTx/>
              <a:buFontTx/>
              <a:buNone/>
              <a:defRPr b="1" sz="2400"/>
            </a:lvl3pPr>
            <a:lvl4pPr marL="0" indent="228600">
              <a:buSzTx/>
              <a:buFontTx/>
              <a:buNone/>
              <a:defRPr b="1" sz="2400"/>
            </a:lvl4pPr>
            <a:lvl5pPr marL="0" indent="228600"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96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Title Text"/>
          <p:cNvSpPr txBox="1"/>
          <p:nvPr>
            <p:ph type="title"/>
          </p:nvPr>
        </p:nvSpPr>
        <p:spPr>
          <a:xfrm>
            <a:off x="838200" y="0"/>
            <a:ext cx="10515600" cy="2055815"/>
          </a:xfrm>
          <a:prstGeom prst="rect">
            <a:avLst/>
          </a:prstGeom>
        </p:spPr>
        <p:txBody>
          <a:bodyPr lIns="91421" tIns="91421" rIns="91421" bIns="91421"/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804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Title Text"/>
          <p:cNvSpPr txBox="1"/>
          <p:nvPr>
            <p:ph type="title"/>
          </p:nvPr>
        </p:nvSpPr>
        <p:spPr>
          <a:xfrm>
            <a:off x="839787" y="0"/>
            <a:ext cx="3932240" cy="2057400"/>
          </a:xfrm>
          <a:prstGeom prst="rect">
            <a:avLst/>
          </a:prstGeom>
        </p:spPr>
        <p:txBody>
          <a:bodyPr lIns="91421" tIns="91421" rIns="91421" bIns="91421" anchor="b"/>
          <a:lstStyle>
            <a:lvl1pPr>
              <a:defRPr sz="3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819" name="Body Level One…"/>
          <p:cNvSpPr txBox="1"/>
          <p:nvPr>
            <p:ph type="body" idx="1"/>
          </p:nvPr>
        </p:nvSpPr>
        <p:spPr>
          <a:xfrm>
            <a:off x="5183187" y="987425"/>
            <a:ext cx="6172204" cy="5870575"/>
          </a:xfrm>
          <a:prstGeom prst="rect">
            <a:avLst/>
          </a:prstGeom>
        </p:spPr>
        <p:txBody>
          <a:bodyPr lIns="91421" tIns="91421" rIns="91421" bIns="91421"/>
          <a:lstStyle>
            <a:lvl1pPr marL="457200" indent="-431800">
              <a:buClr>
                <a:srgbClr val="000000"/>
              </a:buClr>
              <a:buSzPts val="3200"/>
              <a:defRPr sz="3200"/>
            </a:lvl1pPr>
            <a:lvl2pPr marL="972457" indent="-464457">
              <a:buClr>
                <a:srgbClr val="000000"/>
              </a:buClr>
              <a:buSzPts val="3200"/>
              <a:defRPr sz="3200"/>
            </a:lvl2pPr>
            <a:lvl3pPr marL="1498600" indent="-508000">
              <a:buClr>
                <a:srgbClr val="000000"/>
              </a:buClr>
              <a:buSzPts val="3200"/>
              <a:defRPr sz="3200"/>
            </a:lvl3pPr>
            <a:lvl4pPr marL="2042160" indent="-568960">
              <a:buClr>
                <a:srgbClr val="000000"/>
              </a:buClr>
              <a:buSzPts val="3200"/>
              <a:defRPr sz="3200"/>
            </a:lvl4pPr>
            <a:lvl5pPr marL="2499360" indent="-568960">
              <a:buClr>
                <a:srgbClr val="000000"/>
              </a:buClr>
              <a:buSzPts val="3200"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20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Title Text"/>
          <p:cNvSpPr txBox="1"/>
          <p:nvPr>
            <p:ph type="title"/>
          </p:nvPr>
        </p:nvSpPr>
        <p:spPr>
          <a:xfrm>
            <a:off x="839787" y="0"/>
            <a:ext cx="3932240" cy="2057400"/>
          </a:xfrm>
          <a:prstGeom prst="rect">
            <a:avLst/>
          </a:prstGeom>
        </p:spPr>
        <p:txBody>
          <a:bodyPr lIns="91421" tIns="91421" rIns="91421" bIns="91421" anchor="b"/>
          <a:lstStyle>
            <a:lvl1pPr>
              <a:defRPr sz="3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828" name="Body Level One…"/>
          <p:cNvSpPr txBox="1"/>
          <p:nvPr>
            <p:ph type="body" sz="half" idx="1"/>
          </p:nvPr>
        </p:nvSpPr>
        <p:spPr>
          <a:xfrm>
            <a:off x="839787" y="2057400"/>
            <a:ext cx="3932240" cy="4800600"/>
          </a:xfrm>
          <a:prstGeom prst="rect">
            <a:avLst/>
          </a:prstGeom>
        </p:spPr>
        <p:txBody>
          <a:bodyPr lIns="91421" tIns="91421" rIns="91421" bIns="91421"/>
          <a:lstStyle>
            <a:lvl1pPr marL="0" indent="228600">
              <a:buSzTx/>
              <a:buFontTx/>
              <a:buNone/>
              <a:defRPr sz="1600"/>
            </a:lvl1pPr>
            <a:lvl2pPr marL="0" indent="228600">
              <a:buSzTx/>
              <a:buFontTx/>
              <a:buNone/>
              <a:defRPr sz="1600"/>
            </a:lvl2pPr>
            <a:lvl3pPr marL="0" indent="228600">
              <a:buSzTx/>
              <a:buFontTx/>
              <a:buNone/>
              <a:defRPr sz="1600"/>
            </a:lvl3pPr>
            <a:lvl4pPr marL="0" indent="228600">
              <a:buSzTx/>
              <a:buFontTx/>
              <a:buNone/>
              <a:defRPr sz="1600"/>
            </a:lvl4pPr>
            <a:lvl5pPr marL="0" indent="228600"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29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Title Text"/>
          <p:cNvSpPr txBox="1"/>
          <p:nvPr>
            <p:ph type="title"/>
          </p:nvPr>
        </p:nvSpPr>
        <p:spPr>
          <a:xfrm>
            <a:off x="838200" y="-960439"/>
            <a:ext cx="10515600" cy="1325564"/>
          </a:xfrm>
          <a:prstGeom prst="rect">
            <a:avLst/>
          </a:prstGeom>
        </p:spPr>
        <p:txBody>
          <a:bodyPr lIns="91421" tIns="91421" rIns="91421" bIns="91421"/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837" name="Body Level One…"/>
          <p:cNvSpPr txBox="1"/>
          <p:nvPr>
            <p:ph type="body" idx="1"/>
          </p:nvPr>
        </p:nvSpPr>
        <p:spPr>
          <a:xfrm rot="5400000">
            <a:off x="-6595272" y="-11772108"/>
            <a:ext cx="4351342" cy="10515605"/>
          </a:xfrm>
          <a:prstGeom prst="rect">
            <a:avLst/>
          </a:prstGeom>
        </p:spPr>
        <p:txBody>
          <a:bodyPr lIns="91421" tIns="91421" rIns="91421" bIns="91421"/>
          <a:lstStyle>
            <a:lvl1pPr marL="457200" indent="-406400">
              <a:buClr>
                <a:srgbClr val="000000"/>
              </a:buClr>
              <a:buSzPts val="2800"/>
            </a:lvl1pPr>
            <a:lvl2pPr marL="977900" indent="-444500">
              <a:buClr>
                <a:srgbClr val="000000"/>
              </a:buClr>
              <a:buSzPts val="2800"/>
            </a:lvl2pPr>
            <a:lvl3pPr marL="1513838" indent="-497838">
              <a:buClr>
                <a:srgbClr val="000000"/>
              </a:buClr>
              <a:buSzPts val="2800"/>
            </a:lvl3pPr>
            <a:lvl4pPr marL="2019300" indent="-533400">
              <a:buClr>
                <a:srgbClr val="000000"/>
              </a:buClr>
              <a:buSzPts val="2800"/>
            </a:lvl4pPr>
            <a:lvl5pPr marL="2476500" indent="-533400">
              <a:buClr>
                <a:srgbClr val="000000"/>
              </a:buClr>
              <a:buSzPts val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38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" name="Title Text"/>
          <p:cNvSpPr txBox="1"/>
          <p:nvPr>
            <p:ph type="title"/>
          </p:nvPr>
        </p:nvSpPr>
        <p:spPr>
          <a:xfrm rot="5400000">
            <a:off x="7133431" y="-672308"/>
            <a:ext cx="5811842" cy="2628902"/>
          </a:xfrm>
          <a:prstGeom prst="rect">
            <a:avLst/>
          </a:prstGeom>
        </p:spPr>
        <p:txBody>
          <a:bodyPr lIns="91421" tIns="91421" rIns="91421" bIns="91421"/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846" name="Body Level One…"/>
          <p:cNvSpPr txBox="1"/>
          <p:nvPr>
            <p:ph type="body" idx="1"/>
          </p:nvPr>
        </p:nvSpPr>
        <p:spPr>
          <a:xfrm rot="5400000">
            <a:off x="-5934870" y="-8330408"/>
            <a:ext cx="5811840" cy="7734304"/>
          </a:xfrm>
          <a:prstGeom prst="rect">
            <a:avLst/>
          </a:prstGeom>
        </p:spPr>
        <p:txBody>
          <a:bodyPr lIns="91421" tIns="91421" rIns="91421" bIns="91421"/>
          <a:lstStyle>
            <a:lvl1pPr marL="457200" indent="-406400">
              <a:buClr>
                <a:srgbClr val="000000"/>
              </a:buClr>
              <a:buSzPts val="2800"/>
            </a:lvl1pPr>
            <a:lvl2pPr marL="977900" indent="-444500">
              <a:buClr>
                <a:srgbClr val="000000"/>
              </a:buClr>
              <a:buSzPts val="2800"/>
            </a:lvl2pPr>
            <a:lvl3pPr marL="1513838" indent="-497838">
              <a:buClr>
                <a:srgbClr val="000000"/>
              </a:buClr>
              <a:buSzPts val="2800"/>
            </a:lvl3pPr>
            <a:lvl4pPr marL="2019300" indent="-533400">
              <a:buClr>
                <a:srgbClr val="000000"/>
              </a:buClr>
              <a:buSzPts val="2800"/>
            </a:lvl4pPr>
            <a:lvl5pPr marL="2476500" indent="-533400">
              <a:buClr>
                <a:srgbClr val="000000"/>
              </a:buClr>
              <a:buSzPts val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47" name="Slide Number"/>
          <p:cNvSpPr txBox="1"/>
          <p:nvPr>
            <p:ph type="sldNum" sz="quarter" idx="2"/>
          </p:nvPr>
        </p:nvSpPr>
        <p:spPr>
          <a:xfrm>
            <a:off x="11095218" y="6414778"/>
            <a:ext cx="258582" cy="24826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含標題的內容">
    <p:bg>
      <p:bgPr>
        <a:solidFill>
          <a:srgbClr val="F9ED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roup 62"/>
          <p:cNvGrpSpPr/>
          <p:nvPr/>
        </p:nvGrpSpPr>
        <p:grpSpPr>
          <a:xfrm>
            <a:off x="-25405" y="5001060"/>
            <a:ext cx="12297325" cy="2306910"/>
            <a:chOff x="-3" y="-2"/>
            <a:chExt cx="12297323" cy="2306908"/>
          </a:xfrm>
        </p:grpSpPr>
        <p:sp>
          <p:nvSpPr>
            <p:cNvPr id="100" name="Shape 59"/>
            <p:cNvSpPr/>
            <p:nvPr/>
          </p:nvSpPr>
          <p:spPr>
            <a:xfrm rot="21388434">
              <a:off x="37630" y="592313"/>
              <a:ext cx="12169915" cy="1238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2097" fill="norm" stroke="1" extrusionOk="0">
                  <a:moveTo>
                    <a:pt x="4983" y="991"/>
                  </a:moveTo>
                  <a:cubicBezTo>
                    <a:pt x="10890" y="3207"/>
                    <a:pt x="11845" y="15597"/>
                    <a:pt x="21593" y="9600"/>
                  </a:cubicBezTo>
                  <a:lnTo>
                    <a:pt x="21583" y="10475"/>
                  </a:lnTo>
                  <a:cubicBezTo>
                    <a:pt x="9614" y="17835"/>
                    <a:pt x="10901" y="-2523"/>
                    <a:pt x="0" y="2275"/>
                  </a:cubicBezTo>
                  <a:lnTo>
                    <a:pt x="10" y="1404"/>
                  </a:lnTo>
                  <a:cubicBezTo>
                    <a:pt x="2033" y="510"/>
                    <a:pt x="3636" y="486"/>
                    <a:pt x="4983" y="991"/>
                  </a:cubicBezTo>
                  <a:close/>
                  <a:moveTo>
                    <a:pt x="4990" y="331"/>
                  </a:moveTo>
                  <a:cubicBezTo>
                    <a:pt x="10897" y="2547"/>
                    <a:pt x="11853" y="14937"/>
                    <a:pt x="21600" y="8940"/>
                  </a:cubicBezTo>
                  <a:lnTo>
                    <a:pt x="21597" y="9233"/>
                  </a:lnTo>
                  <a:cubicBezTo>
                    <a:pt x="9628" y="16593"/>
                    <a:pt x="10915" y="-3765"/>
                    <a:pt x="14" y="1033"/>
                  </a:cubicBezTo>
                  <a:lnTo>
                    <a:pt x="17" y="744"/>
                  </a:lnTo>
                  <a:cubicBezTo>
                    <a:pt x="2040" y="-150"/>
                    <a:pt x="3644" y="-174"/>
                    <a:pt x="4990" y="331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AF1DF">
                    <a:alpha val="90000"/>
                  </a:srgbClr>
                </a:gs>
                <a:gs pos="18000">
                  <a:srgbClr val="F4DEB7"/>
                </a:gs>
                <a:gs pos="37000">
                  <a:srgbClr val="F4DDB3">
                    <a:alpha val="90000"/>
                  </a:srgbClr>
                </a:gs>
                <a:gs pos="100000">
                  <a:srgbClr val="FAF1DF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101" name="Shape 60"/>
            <p:cNvSpPr/>
            <p:nvPr/>
          </p:nvSpPr>
          <p:spPr>
            <a:xfrm rot="21388434">
              <a:off x="55064" y="373870"/>
              <a:ext cx="12205864" cy="1559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4614" fill="norm" stroke="1" extrusionOk="0">
                  <a:moveTo>
                    <a:pt x="21572" y="14260"/>
                  </a:moveTo>
                  <a:lnTo>
                    <a:pt x="21573" y="14260"/>
                  </a:lnTo>
                  <a:lnTo>
                    <a:pt x="21570" y="14614"/>
                  </a:lnTo>
                  <a:lnTo>
                    <a:pt x="21569" y="14614"/>
                  </a:lnTo>
                  <a:close/>
                  <a:moveTo>
                    <a:pt x="21600" y="1950"/>
                  </a:moveTo>
                  <a:lnTo>
                    <a:pt x="21596" y="2273"/>
                  </a:lnTo>
                  <a:cubicBezTo>
                    <a:pt x="12028" y="17573"/>
                    <a:pt x="6101" y="-3704"/>
                    <a:pt x="0" y="1025"/>
                  </a:cubicBezTo>
                  <a:lnTo>
                    <a:pt x="4" y="702"/>
                  </a:lnTo>
                  <a:cubicBezTo>
                    <a:pt x="6105" y="-4027"/>
                    <a:pt x="12032" y="17250"/>
                    <a:pt x="21600" y="1950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30000"/>
                  </a:srgbClr>
                </a:gs>
                <a:gs pos="100000">
                  <a:srgbClr val="F9EDD7">
                    <a:alpha val="48000"/>
                  </a:srgbClr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102" name="Shape 61"/>
            <p:cNvSpPr/>
            <p:nvPr/>
          </p:nvSpPr>
          <p:spPr>
            <a:xfrm rot="21388434">
              <a:off x="20805" y="718200"/>
              <a:ext cx="12215164" cy="10526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9438" fill="norm" stroke="1" extrusionOk="0">
                  <a:moveTo>
                    <a:pt x="21572" y="5500"/>
                  </a:moveTo>
                  <a:lnTo>
                    <a:pt x="21567" y="5944"/>
                  </a:lnTo>
                  <a:cubicBezTo>
                    <a:pt x="15312" y="16998"/>
                    <a:pt x="5722" y="-2250"/>
                    <a:pt x="0" y="3701"/>
                  </a:cubicBezTo>
                  <a:lnTo>
                    <a:pt x="5" y="3257"/>
                  </a:lnTo>
                  <a:cubicBezTo>
                    <a:pt x="5728" y="-2694"/>
                    <a:pt x="15317" y="16553"/>
                    <a:pt x="21572" y="5500"/>
                  </a:cubicBezTo>
                  <a:close/>
                  <a:moveTo>
                    <a:pt x="21588" y="4224"/>
                  </a:moveTo>
                  <a:lnTo>
                    <a:pt x="21578" y="5022"/>
                  </a:lnTo>
                  <a:cubicBezTo>
                    <a:pt x="15323" y="16079"/>
                    <a:pt x="5734" y="-3169"/>
                    <a:pt x="11" y="2781"/>
                  </a:cubicBezTo>
                  <a:lnTo>
                    <a:pt x="21" y="1981"/>
                  </a:lnTo>
                  <a:cubicBezTo>
                    <a:pt x="5743" y="-3970"/>
                    <a:pt x="15333" y="15278"/>
                    <a:pt x="21588" y="4224"/>
                  </a:cubicBezTo>
                  <a:close/>
                  <a:moveTo>
                    <a:pt x="21600" y="3235"/>
                  </a:moveTo>
                  <a:lnTo>
                    <a:pt x="21596" y="3602"/>
                  </a:lnTo>
                  <a:cubicBezTo>
                    <a:pt x="15377" y="14969"/>
                    <a:pt x="5790" y="-4234"/>
                    <a:pt x="27" y="1443"/>
                  </a:cubicBezTo>
                  <a:lnTo>
                    <a:pt x="32" y="1075"/>
                  </a:lnTo>
                  <a:cubicBezTo>
                    <a:pt x="5794" y="-4602"/>
                    <a:pt x="15382" y="14601"/>
                    <a:pt x="21600" y="3235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47000"/>
                  </a:srgbClr>
                </a:gs>
                <a:gs pos="100000">
                  <a:srgbClr val="FAEFDC">
                    <a:alpha val="82000"/>
                  </a:srgbClr>
                </a:gs>
              </a:gsLst>
              <a:path path="circle">
                <a:fillToRect l="62278" t="119636" r="37721" b="-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</p:grpSp>
      <p:sp>
        <p:nvSpPr>
          <p:cNvPr id="104" name="Title Text"/>
          <p:cNvSpPr txBox="1"/>
          <p:nvPr>
            <p:ph type="title"/>
          </p:nvPr>
        </p:nvSpPr>
        <p:spPr>
          <a:xfrm>
            <a:off x="608012" y="0"/>
            <a:ext cx="4572004" cy="3276600"/>
          </a:xfrm>
          <a:prstGeom prst="rect">
            <a:avLst/>
          </a:prstGeom>
        </p:spPr>
        <p:txBody>
          <a:bodyPr anchor="b"/>
          <a:lstStyle>
            <a:lvl1pPr>
              <a:lnSpc>
                <a:spcPct val="80000"/>
              </a:lnSpc>
              <a:defRPr sz="4000"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05" name="Body Level One…"/>
          <p:cNvSpPr txBox="1"/>
          <p:nvPr>
            <p:ph type="body" idx="1"/>
          </p:nvPr>
        </p:nvSpPr>
        <p:spPr>
          <a:xfrm>
            <a:off x="5637212" y="533401"/>
            <a:ext cx="5943604" cy="6324599"/>
          </a:xfrm>
          <a:prstGeom prst="rect">
            <a:avLst/>
          </a:prstGeom>
        </p:spPr>
        <p:txBody>
          <a:bodyPr/>
          <a:lstStyle>
            <a:lvl1pPr marL="274320">
              <a:spcBef>
                <a:spcPts val="1800"/>
              </a:spcBef>
              <a:buSzPct val="80000"/>
              <a:defRPr sz="24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  <a:lvl2pPr marL="777238" indent="-274319">
              <a:spcBef>
                <a:spcPts val="1800"/>
              </a:spcBef>
              <a:buSzPct val="80000"/>
              <a:defRPr sz="24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2pPr>
            <a:lvl3pPr marL="1264919" indent="-304800">
              <a:spcBef>
                <a:spcPts val="1800"/>
              </a:spcBef>
              <a:buSzPct val="80000"/>
              <a:defRPr sz="24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3pPr>
            <a:lvl4pPr marL="1760220" indent="-342900">
              <a:spcBef>
                <a:spcPts val="1800"/>
              </a:spcBef>
              <a:buSzPct val="80000"/>
              <a:defRPr sz="24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4pPr>
            <a:lvl5pPr marL="2217420" indent="-342900">
              <a:spcBef>
                <a:spcPts val="1800"/>
              </a:spcBef>
              <a:buSzPct val="80000"/>
              <a:defRPr sz="24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6" name="Slide Number"/>
          <p:cNvSpPr txBox="1"/>
          <p:nvPr>
            <p:ph type="sldNum" sz="quarter" idx="2"/>
          </p:nvPr>
        </p:nvSpPr>
        <p:spPr>
          <a:xfrm>
            <a:off x="10639715" y="6416995"/>
            <a:ext cx="245399" cy="243837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in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9" name="Group 449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854" name="Shape 444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55" name="Shape 445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56" name="Shape 446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57" name="Shape 447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58" name="Shape 448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860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2" name="Group 457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867" name="Shape 452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68" name="Shape 453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69" name="Shape 454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70" name="Shape 455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71" name="Shape 456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873" name="Slide Number"/>
          <p:cNvSpPr txBox="1"/>
          <p:nvPr>
            <p:ph type="sldNum" sz="quarter" idx="2"/>
          </p:nvPr>
        </p:nvSpPr>
        <p:spPr>
          <a:xfrm>
            <a:off x="8478980" y="6232199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ur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5" name="Group 464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880" name="Shape 459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81" name="Shape 460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82" name="Shape 461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83" name="Shape 462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84" name="Shape 463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886" name="Shape 465"/>
          <p:cNvSpPr/>
          <p:nvPr/>
        </p:nvSpPr>
        <p:spPr>
          <a:xfrm>
            <a:off x="0" y="6205029"/>
            <a:ext cx="12192000" cy="6529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21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pPr>
          </a:p>
        </p:txBody>
      </p:sp>
      <p:sp>
        <p:nvSpPr>
          <p:cNvPr id="887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_Our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9" name="Group 473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894" name="Shape 468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95" name="Shape 469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96" name="Shape 470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97" name="Shape 471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98" name="Shape 472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900" name="Shape 474"/>
          <p:cNvSpPr/>
          <p:nvPr/>
        </p:nvSpPr>
        <p:spPr>
          <a:xfrm>
            <a:off x="0" y="6205029"/>
            <a:ext cx="12192000" cy="6529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21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pPr>
          </a:p>
        </p:txBody>
      </p:sp>
      <p:sp>
        <p:nvSpPr>
          <p:cNvPr id="901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Phone 6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3" name="Group 482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908" name="Shape 477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09" name="Shape 478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10" name="Shape 479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11" name="Shape 480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12" name="Shape 481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914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ac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6" name="Group 490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921" name="Shape 485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22" name="Shape 486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23" name="Shape 487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24" name="Shape 488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25" name="Shape 489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927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1_Big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9" name="Group 498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934" name="Shape 493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35" name="Shape 494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36" name="Shape 495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37" name="Shape 496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38" name="Shape 497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940" name="Slide Number"/>
          <p:cNvSpPr txBox="1"/>
          <p:nvPr>
            <p:ph type="sldNum" sz="quarter" idx="2"/>
          </p:nvPr>
        </p:nvSpPr>
        <p:spPr>
          <a:xfrm>
            <a:off x="8478980" y="6232199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2" name="Group 505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947" name="Shape 500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48" name="Shape 501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49" name="Shape 502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50" name="Shape 503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51" name="Shape 504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953" name="Slide Number"/>
          <p:cNvSpPr txBox="1"/>
          <p:nvPr>
            <p:ph type="sldNum" sz="quarter" idx="2"/>
          </p:nvPr>
        </p:nvSpPr>
        <p:spPr>
          <a:xfrm>
            <a:off x="8478980" y="6232199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含標題的圖片">
    <p:bg>
      <p:bgPr>
        <a:solidFill>
          <a:srgbClr val="F9ED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roup 70"/>
          <p:cNvGrpSpPr/>
          <p:nvPr/>
        </p:nvGrpSpPr>
        <p:grpSpPr>
          <a:xfrm>
            <a:off x="-25405" y="5001060"/>
            <a:ext cx="12297325" cy="2306910"/>
            <a:chOff x="-3" y="-2"/>
            <a:chExt cx="12297323" cy="2306908"/>
          </a:xfrm>
        </p:grpSpPr>
        <p:sp>
          <p:nvSpPr>
            <p:cNvPr id="113" name="Shape 67"/>
            <p:cNvSpPr/>
            <p:nvPr/>
          </p:nvSpPr>
          <p:spPr>
            <a:xfrm rot="21388434">
              <a:off x="37630" y="592313"/>
              <a:ext cx="12169915" cy="1238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2097" fill="norm" stroke="1" extrusionOk="0">
                  <a:moveTo>
                    <a:pt x="4983" y="991"/>
                  </a:moveTo>
                  <a:cubicBezTo>
                    <a:pt x="10890" y="3207"/>
                    <a:pt x="11845" y="15597"/>
                    <a:pt x="21593" y="9600"/>
                  </a:cubicBezTo>
                  <a:lnTo>
                    <a:pt x="21583" y="10475"/>
                  </a:lnTo>
                  <a:cubicBezTo>
                    <a:pt x="9614" y="17835"/>
                    <a:pt x="10901" y="-2523"/>
                    <a:pt x="0" y="2275"/>
                  </a:cubicBezTo>
                  <a:lnTo>
                    <a:pt x="10" y="1404"/>
                  </a:lnTo>
                  <a:cubicBezTo>
                    <a:pt x="2033" y="510"/>
                    <a:pt x="3636" y="486"/>
                    <a:pt x="4983" y="991"/>
                  </a:cubicBezTo>
                  <a:close/>
                  <a:moveTo>
                    <a:pt x="4990" y="331"/>
                  </a:moveTo>
                  <a:cubicBezTo>
                    <a:pt x="10897" y="2547"/>
                    <a:pt x="11853" y="14937"/>
                    <a:pt x="21600" y="8940"/>
                  </a:cubicBezTo>
                  <a:lnTo>
                    <a:pt x="21597" y="9233"/>
                  </a:lnTo>
                  <a:cubicBezTo>
                    <a:pt x="9628" y="16593"/>
                    <a:pt x="10915" y="-3765"/>
                    <a:pt x="14" y="1033"/>
                  </a:cubicBezTo>
                  <a:lnTo>
                    <a:pt x="17" y="744"/>
                  </a:lnTo>
                  <a:cubicBezTo>
                    <a:pt x="2040" y="-150"/>
                    <a:pt x="3644" y="-174"/>
                    <a:pt x="4990" y="331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AF1DF">
                    <a:alpha val="90000"/>
                  </a:srgbClr>
                </a:gs>
                <a:gs pos="18000">
                  <a:srgbClr val="F4DEB7"/>
                </a:gs>
                <a:gs pos="37000">
                  <a:srgbClr val="F4DDB3">
                    <a:alpha val="90000"/>
                  </a:srgbClr>
                </a:gs>
                <a:gs pos="100000">
                  <a:srgbClr val="FAF1DF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114" name="Shape 68"/>
            <p:cNvSpPr/>
            <p:nvPr/>
          </p:nvSpPr>
          <p:spPr>
            <a:xfrm rot="21388434">
              <a:off x="55064" y="373870"/>
              <a:ext cx="12205864" cy="1559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4614" fill="norm" stroke="1" extrusionOk="0">
                  <a:moveTo>
                    <a:pt x="21572" y="14260"/>
                  </a:moveTo>
                  <a:lnTo>
                    <a:pt x="21573" y="14260"/>
                  </a:lnTo>
                  <a:lnTo>
                    <a:pt x="21570" y="14614"/>
                  </a:lnTo>
                  <a:lnTo>
                    <a:pt x="21569" y="14614"/>
                  </a:lnTo>
                  <a:close/>
                  <a:moveTo>
                    <a:pt x="21600" y="1950"/>
                  </a:moveTo>
                  <a:lnTo>
                    <a:pt x="21596" y="2273"/>
                  </a:lnTo>
                  <a:cubicBezTo>
                    <a:pt x="12028" y="17573"/>
                    <a:pt x="6101" y="-3704"/>
                    <a:pt x="0" y="1025"/>
                  </a:cubicBezTo>
                  <a:lnTo>
                    <a:pt x="4" y="702"/>
                  </a:lnTo>
                  <a:cubicBezTo>
                    <a:pt x="6105" y="-4027"/>
                    <a:pt x="12032" y="17250"/>
                    <a:pt x="21600" y="1950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30000"/>
                  </a:srgbClr>
                </a:gs>
                <a:gs pos="100000">
                  <a:srgbClr val="F9EDD7">
                    <a:alpha val="48000"/>
                  </a:srgbClr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115" name="Shape 69"/>
            <p:cNvSpPr/>
            <p:nvPr/>
          </p:nvSpPr>
          <p:spPr>
            <a:xfrm rot="21388434">
              <a:off x="20805" y="718200"/>
              <a:ext cx="12215164" cy="10526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9438" fill="norm" stroke="1" extrusionOk="0">
                  <a:moveTo>
                    <a:pt x="21572" y="5500"/>
                  </a:moveTo>
                  <a:lnTo>
                    <a:pt x="21567" y="5944"/>
                  </a:lnTo>
                  <a:cubicBezTo>
                    <a:pt x="15312" y="16998"/>
                    <a:pt x="5722" y="-2250"/>
                    <a:pt x="0" y="3701"/>
                  </a:cubicBezTo>
                  <a:lnTo>
                    <a:pt x="5" y="3257"/>
                  </a:lnTo>
                  <a:cubicBezTo>
                    <a:pt x="5728" y="-2694"/>
                    <a:pt x="15317" y="16553"/>
                    <a:pt x="21572" y="5500"/>
                  </a:cubicBezTo>
                  <a:close/>
                  <a:moveTo>
                    <a:pt x="21588" y="4224"/>
                  </a:moveTo>
                  <a:lnTo>
                    <a:pt x="21578" y="5022"/>
                  </a:lnTo>
                  <a:cubicBezTo>
                    <a:pt x="15323" y="16079"/>
                    <a:pt x="5734" y="-3169"/>
                    <a:pt x="11" y="2781"/>
                  </a:cubicBezTo>
                  <a:lnTo>
                    <a:pt x="21" y="1981"/>
                  </a:lnTo>
                  <a:cubicBezTo>
                    <a:pt x="5743" y="-3970"/>
                    <a:pt x="15333" y="15278"/>
                    <a:pt x="21588" y="4224"/>
                  </a:cubicBezTo>
                  <a:close/>
                  <a:moveTo>
                    <a:pt x="21600" y="3235"/>
                  </a:moveTo>
                  <a:lnTo>
                    <a:pt x="21596" y="3602"/>
                  </a:lnTo>
                  <a:cubicBezTo>
                    <a:pt x="15377" y="14969"/>
                    <a:pt x="5790" y="-4234"/>
                    <a:pt x="27" y="1443"/>
                  </a:cubicBezTo>
                  <a:lnTo>
                    <a:pt x="32" y="1075"/>
                  </a:lnTo>
                  <a:cubicBezTo>
                    <a:pt x="5794" y="-4602"/>
                    <a:pt x="15382" y="14601"/>
                    <a:pt x="21600" y="3235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47000"/>
                  </a:srgbClr>
                </a:gs>
                <a:gs pos="100000">
                  <a:srgbClr val="FAEFDC">
                    <a:alpha val="82000"/>
                  </a:srgbClr>
                </a:gs>
              </a:gsLst>
              <a:path path="circle">
                <a:fillToRect l="62278" t="119636" r="37721" b="-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</p:grpSp>
      <p:sp>
        <p:nvSpPr>
          <p:cNvPr id="117" name="Title Text"/>
          <p:cNvSpPr txBox="1"/>
          <p:nvPr>
            <p:ph type="title"/>
          </p:nvPr>
        </p:nvSpPr>
        <p:spPr>
          <a:xfrm>
            <a:off x="7009048" y="0"/>
            <a:ext cx="4573196" cy="3276600"/>
          </a:xfrm>
          <a:prstGeom prst="rect">
            <a:avLst/>
          </a:prstGeom>
        </p:spPr>
        <p:txBody>
          <a:bodyPr anchor="b"/>
          <a:lstStyle>
            <a:lvl1pPr>
              <a:lnSpc>
                <a:spcPct val="80000"/>
              </a:lnSpc>
              <a:defRPr sz="4000"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18" name="Body Level One…"/>
          <p:cNvSpPr txBox="1"/>
          <p:nvPr>
            <p:ph type="body" sz="quarter" idx="1"/>
          </p:nvPr>
        </p:nvSpPr>
        <p:spPr>
          <a:xfrm>
            <a:off x="7009048" y="3429001"/>
            <a:ext cx="4573195" cy="342900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1800"/>
              </a:spcBef>
              <a:buSzTx/>
              <a:buFontTx/>
              <a:buNone/>
              <a:defRPr sz="2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  <a:lvl2pPr marL="0" indent="0">
              <a:lnSpc>
                <a:spcPct val="110000"/>
              </a:lnSpc>
              <a:spcBef>
                <a:spcPts val="1800"/>
              </a:spcBef>
              <a:buSzTx/>
              <a:buFontTx/>
              <a:buNone/>
              <a:defRPr sz="2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2pPr>
            <a:lvl3pPr marL="0" indent="0">
              <a:lnSpc>
                <a:spcPct val="110000"/>
              </a:lnSpc>
              <a:spcBef>
                <a:spcPts val="1800"/>
              </a:spcBef>
              <a:buSzTx/>
              <a:buFontTx/>
              <a:buNone/>
              <a:defRPr sz="2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3pPr>
            <a:lvl4pPr marL="0" indent="0">
              <a:lnSpc>
                <a:spcPct val="110000"/>
              </a:lnSpc>
              <a:spcBef>
                <a:spcPts val="1800"/>
              </a:spcBef>
              <a:buSzTx/>
              <a:buFontTx/>
              <a:buNone/>
              <a:defRPr sz="2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4pPr>
            <a:lvl5pPr marL="0" indent="0">
              <a:lnSpc>
                <a:spcPct val="110000"/>
              </a:lnSpc>
              <a:spcBef>
                <a:spcPts val="1800"/>
              </a:spcBef>
              <a:buSzTx/>
              <a:buFontTx/>
              <a:buNone/>
              <a:defRPr sz="2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xfrm>
            <a:off x="10639715" y="6416995"/>
            <a:ext cx="245399" cy="243837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19.xml"/><Relationship Id="rId21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1.xml"/><Relationship Id="rId23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23.xml"/><Relationship Id="rId25" Type="http://schemas.openxmlformats.org/officeDocument/2006/relationships/slideLayout" Target="../slideLayouts/slideLayout24.xml"/><Relationship Id="rId26" Type="http://schemas.openxmlformats.org/officeDocument/2006/relationships/slideLayout" Target="../slideLayouts/slideLayout25.xml"/><Relationship Id="rId27" Type="http://schemas.openxmlformats.org/officeDocument/2006/relationships/slideLayout" Target="../slideLayouts/slideLayout26.xml"/><Relationship Id="rId28" Type="http://schemas.openxmlformats.org/officeDocument/2006/relationships/slideLayout" Target="../slideLayouts/slideLayout27.xml"/><Relationship Id="rId29" Type="http://schemas.openxmlformats.org/officeDocument/2006/relationships/slideLayout" Target="../slideLayouts/slideLayout28.xml"/><Relationship Id="rId30" Type="http://schemas.openxmlformats.org/officeDocument/2006/relationships/slideLayout" Target="../slideLayouts/slideLayout29.xml"/><Relationship Id="rId31" Type="http://schemas.openxmlformats.org/officeDocument/2006/relationships/slideLayout" Target="../slideLayouts/slideLayout30.xml"/><Relationship Id="rId32" Type="http://schemas.openxmlformats.org/officeDocument/2006/relationships/slideLayout" Target="../slideLayouts/slideLayout31.xml"/><Relationship Id="rId33" Type="http://schemas.openxmlformats.org/officeDocument/2006/relationships/slideLayout" Target="../slideLayouts/slideLayout32.xml"/><Relationship Id="rId34" Type="http://schemas.openxmlformats.org/officeDocument/2006/relationships/slideLayout" Target="../slideLayouts/slideLayout33.xml"/><Relationship Id="rId35" Type="http://schemas.openxmlformats.org/officeDocument/2006/relationships/slideLayout" Target="../slideLayouts/slideLayout34.xml"/><Relationship Id="rId36" Type="http://schemas.openxmlformats.org/officeDocument/2006/relationships/slideLayout" Target="../slideLayouts/slideLayout35.xml"/><Relationship Id="rId37" Type="http://schemas.openxmlformats.org/officeDocument/2006/relationships/slideLayout" Target="../slideLayouts/slideLayout36.xml"/><Relationship Id="rId38" Type="http://schemas.openxmlformats.org/officeDocument/2006/relationships/slideLayout" Target="../slideLayouts/slideLayout37.xml"/><Relationship Id="rId39" Type="http://schemas.openxmlformats.org/officeDocument/2006/relationships/slideLayout" Target="../slideLayouts/slideLayout38.xml"/><Relationship Id="rId40" Type="http://schemas.openxmlformats.org/officeDocument/2006/relationships/slideLayout" Target="../slideLayouts/slideLayout39.xml"/><Relationship Id="rId41" Type="http://schemas.openxmlformats.org/officeDocument/2006/relationships/slideLayout" Target="../slideLayouts/slideLayout40.xml"/><Relationship Id="rId42" Type="http://schemas.openxmlformats.org/officeDocument/2006/relationships/slideLayout" Target="../slideLayouts/slideLayout41.xml"/><Relationship Id="rId43" Type="http://schemas.openxmlformats.org/officeDocument/2006/relationships/slideLayout" Target="../slideLayouts/slideLayout42.xml"/><Relationship Id="rId44" Type="http://schemas.openxmlformats.org/officeDocument/2006/relationships/slideLayout" Target="../slideLayouts/slideLayout43.xml"/><Relationship Id="rId45" Type="http://schemas.openxmlformats.org/officeDocument/2006/relationships/slideLayout" Target="../slideLayouts/slideLayout44.xml"/><Relationship Id="rId46" Type="http://schemas.openxmlformats.org/officeDocument/2006/relationships/slideLayout" Target="../slideLayouts/slideLayout45.xml"/><Relationship Id="rId47" Type="http://schemas.openxmlformats.org/officeDocument/2006/relationships/slideLayout" Target="../slideLayouts/slideLayout46.xml"/><Relationship Id="rId48" Type="http://schemas.openxmlformats.org/officeDocument/2006/relationships/slideLayout" Target="../slideLayouts/slideLayout47.xml"/><Relationship Id="rId49" Type="http://schemas.openxmlformats.org/officeDocument/2006/relationships/slideLayout" Target="../slideLayouts/slideLayout48.xml"/><Relationship Id="rId50" Type="http://schemas.openxmlformats.org/officeDocument/2006/relationships/slideLayout" Target="../slideLayouts/slideLayout49.xml"/><Relationship Id="rId51" Type="http://schemas.openxmlformats.org/officeDocument/2006/relationships/slideLayout" Target="../slideLayouts/slideLayout50.xml"/><Relationship Id="rId52" Type="http://schemas.openxmlformats.org/officeDocument/2006/relationships/slideLayout" Target="../slideLayouts/slideLayout51.xml"/><Relationship Id="rId53" Type="http://schemas.openxmlformats.org/officeDocument/2006/relationships/slideLayout" Target="../slideLayouts/slideLayout52.xml"/><Relationship Id="rId54" Type="http://schemas.openxmlformats.org/officeDocument/2006/relationships/slideLayout" Target="../slideLayouts/slideLayout53.xml"/><Relationship Id="rId55" Type="http://schemas.openxmlformats.org/officeDocument/2006/relationships/slideLayout" Target="../slideLayouts/slideLayout54.xml"/><Relationship Id="rId56" Type="http://schemas.openxmlformats.org/officeDocument/2006/relationships/slideLayout" Target="../slideLayouts/slideLayout55.xml"/><Relationship Id="rId57" Type="http://schemas.openxmlformats.org/officeDocument/2006/relationships/slideLayout" Target="../slideLayouts/slideLayout56.xml"/><Relationship Id="rId58" Type="http://schemas.openxmlformats.org/officeDocument/2006/relationships/slideLayout" Target="../slideLayouts/slideLayout57.xml"/><Relationship Id="rId59" Type="http://schemas.openxmlformats.org/officeDocument/2006/relationships/slideLayout" Target="../slideLayouts/slideLayout58.xml"/><Relationship Id="rId60" Type="http://schemas.openxmlformats.org/officeDocument/2006/relationships/slideLayout" Target="../slideLayouts/slideLayout59.xml"/><Relationship Id="rId61" Type="http://schemas.openxmlformats.org/officeDocument/2006/relationships/slideLayout" Target="../slideLayouts/slideLayout60.xml"/><Relationship Id="rId62" Type="http://schemas.openxmlformats.org/officeDocument/2006/relationships/slideLayout" Target="../slideLayouts/slideLayout61.xml"/><Relationship Id="rId63" Type="http://schemas.openxmlformats.org/officeDocument/2006/relationships/slideLayout" Target="../slideLayouts/slideLayout62.xml"/><Relationship Id="rId64" Type="http://schemas.openxmlformats.org/officeDocument/2006/relationships/slideLayout" Target="../slideLayouts/slideLayout63.xml"/><Relationship Id="rId65" Type="http://schemas.openxmlformats.org/officeDocument/2006/relationships/slideLayout" Target="../slideLayouts/slideLayout64.xml"/><Relationship Id="rId66" Type="http://schemas.openxmlformats.org/officeDocument/2006/relationships/slideLayout" Target="../slideLayouts/slideLayout65.xml"/><Relationship Id="rId67" Type="http://schemas.openxmlformats.org/officeDocument/2006/relationships/slideLayout" Target="../slideLayouts/slideLayout66.xml"/><Relationship Id="rId68" Type="http://schemas.openxmlformats.org/officeDocument/2006/relationships/slideLayout" Target="../slideLayouts/slideLayout67.xml"/><Relationship Id="rId69" Type="http://schemas.openxmlformats.org/officeDocument/2006/relationships/slideLayout" Target="../slideLayouts/slideLayout68.xml"/><Relationship Id="rId70" Type="http://schemas.openxmlformats.org/officeDocument/2006/relationships/slideLayout" Target="../slideLayouts/slideLayout69.xml"/><Relationship Id="rId71" Type="http://schemas.openxmlformats.org/officeDocument/2006/relationships/slideLayout" Target="../slideLayouts/slideLayout70.xml"/><Relationship Id="rId72" Type="http://schemas.openxmlformats.org/officeDocument/2006/relationships/slideLayout" Target="../slideLayouts/slideLayout71.xml"/><Relationship Id="rId73" Type="http://schemas.openxmlformats.org/officeDocument/2006/relationships/slideLayout" Target="../slideLayouts/slideLayout72.xml"/><Relationship Id="rId74" Type="http://schemas.openxmlformats.org/officeDocument/2006/relationships/slideLayout" Target="../slideLayouts/slideLayout73.xml"/><Relationship Id="rId75" Type="http://schemas.openxmlformats.org/officeDocument/2006/relationships/slideLayout" Target="../slideLayouts/slideLayout74.xml"/><Relationship Id="rId76" Type="http://schemas.openxmlformats.org/officeDocument/2006/relationships/slideLayout" Target="../slideLayouts/slideLayout75.xml"/><Relationship Id="rId77" Type="http://schemas.openxmlformats.org/officeDocument/2006/relationships/slideLayout" Target="../slideLayouts/slideLayout76.xml"/><Relationship Id="rId78" Type="http://schemas.openxmlformats.org/officeDocument/2006/relationships/slideLayout" Target="../slideLayouts/slideLayout77.xml"/><Relationship Id="rId79" Type="http://schemas.openxmlformats.org/officeDocument/2006/relationships/slideLayout" Target="../slideLayouts/slideLayout78.xml"/><Relationship Id="rId80" Type="http://schemas.openxmlformats.org/officeDocument/2006/relationships/slideLayout" Target="../slideLayouts/slideLayout79.xml"/><Relationship Id="rId81" Type="http://schemas.openxmlformats.org/officeDocument/2006/relationships/slideLayout" Target="../slideLayouts/slideLayout80.xml"/><Relationship Id="rId82" Type="http://schemas.openxmlformats.org/officeDocument/2006/relationships/slideLayout" Target="../slideLayouts/slideLayout81.xml"/><Relationship Id="rId83" Type="http://schemas.openxmlformats.org/officeDocument/2006/relationships/slideLayout" Target="../slideLayouts/slideLayout82.xml"/><Relationship Id="rId84" Type="http://schemas.openxmlformats.org/officeDocument/2006/relationships/slideLayout" Target="../slideLayouts/slideLayout83.xml"/><Relationship Id="rId85" Type="http://schemas.openxmlformats.org/officeDocument/2006/relationships/slideLayout" Target="../slideLayouts/slideLayout84.xml"/><Relationship Id="rId86" Type="http://schemas.openxmlformats.org/officeDocument/2006/relationships/slideLayout" Target="../slideLayouts/slideLayout85.xml"/><Relationship Id="rId87" Type="http://schemas.openxmlformats.org/officeDocument/2006/relationships/slideLayout" Target="../slideLayouts/slideLayout86.xml"/><Relationship Id="rId88" Type="http://schemas.openxmlformats.org/officeDocument/2006/relationships/slideLayout" Target="../slideLayouts/slideLayout8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838200" y="230185"/>
            <a:ext cx="10515600" cy="15954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838200" y="1825625"/>
            <a:ext cx="10515600" cy="5032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095180" y="6414759"/>
            <a:ext cx="258620" cy="248302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  <p:sldLayoutId id="2147483681" r:id="rId34"/>
    <p:sldLayoutId id="2147483682" r:id="rId35"/>
    <p:sldLayoutId id="2147483683" r:id="rId36"/>
    <p:sldLayoutId id="2147483684" r:id="rId37"/>
    <p:sldLayoutId id="2147483685" r:id="rId38"/>
    <p:sldLayoutId id="2147483686" r:id="rId39"/>
    <p:sldLayoutId id="2147483687" r:id="rId40"/>
    <p:sldLayoutId id="2147483688" r:id="rId41"/>
    <p:sldLayoutId id="2147483689" r:id="rId42"/>
    <p:sldLayoutId id="2147483690" r:id="rId43"/>
    <p:sldLayoutId id="2147483691" r:id="rId44"/>
    <p:sldLayoutId id="2147483692" r:id="rId45"/>
    <p:sldLayoutId id="2147483693" r:id="rId46"/>
    <p:sldLayoutId id="2147483694" r:id="rId47"/>
    <p:sldLayoutId id="2147483695" r:id="rId48"/>
    <p:sldLayoutId id="2147483696" r:id="rId49"/>
    <p:sldLayoutId id="2147483697" r:id="rId50"/>
    <p:sldLayoutId id="2147483698" r:id="rId51"/>
    <p:sldLayoutId id="2147483699" r:id="rId52"/>
    <p:sldLayoutId id="2147483700" r:id="rId53"/>
    <p:sldLayoutId id="2147483701" r:id="rId54"/>
    <p:sldLayoutId id="2147483702" r:id="rId55"/>
    <p:sldLayoutId id="2147483703" r:id="rId56"/>
    <p:sldLayoutId id="2147483704" r:id="rId57"/>
    <p:sldLayoutId id="2147483705" r:id="rId58"/>
    <p:sldLayoutId id="2147483706" r:id="rId59"/>
    <p:sldLayoutId id="2147483707" r:id="rId60"/>
    <p:sldLayoutId id="2147483708" r:id="rId61"/>
    <p:sldLayoutId id="2147483709" r:id="rId62"/>
    <p:sldLayoutId id="2147483710" r:id="rId63"/>
    <p:sldLayoutId id="2147483711" r:id="rId64"/>
    <p:sldLayoutId id="2147483712" r:id="rId65"/>
    <p:sldLayoutId id="2147483713" r:id="rId66"/>
    <p:sldLayoutId id="2147483714" r:id="rId67"/>
    <p:sldLayoutId id="2147483715" r:id="rId68"/>
    <p:sldLayoutId id="2147483716" r:id="rId69"/>
    <p:sldLayoutId id="2147483717" r:id="rId70"/>
    <p:sldLayoutId id="2147483718" r:id="rId71"/>
    <p:sldLayoutId id="2147483719" r:id="rId72"/>
    <p:sldLayoutId id="2147483720" r:id="rId73"/>
    <p:sldLayoutId id="2147483721" r:id="rId74"/>
    <p:sldLayoutId id="2147483722" r:id="rId75"/>
    <p:sldLayoutId id="2147483723" r:id="rId76"/>
    <p:sldLayoutId id="2147483724" r:id="rId77"/>
    <p:sldLayoutId id="2147483725" r:id="rId78"/>
    <p:sldLayoutId id="2147483726" r:id="rId79"/>
    <p:sldLayoutId id="2147483727" r:id="rId80"/>
    <p:sldLayoutId id="2147483728" r:id="rId81"/>
    <p:sldLayoutId id="2147483729" r:id="rId82"/>
    <p:sldLayoutId id="2147483730" r:id="rId83"/>
    <p:sldLayoutId id="2147483731" r:id="rId84"/>
    <p:sldLayoutId id="2147483732" r:id="rId85"/>
    <p:sldLayoutId id="2147483733" r:id="rId86"/>
    <p:sldLayoutId id="2147483734" r:id="rId87"/>
    <p:sldLayoutId id="2147483735" r:id="rId88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234438" marR="0" indent="-32003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Shape 509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63" name="Shape 510"/>
          <p:cNvSpPr txBox="1"/>
          <p:nvPr>
            <p:ph type="body" idx="1"/>
          </p:nvPr>
        </p:nvSpPr>
        <p:spPr>
          <a:xfrm>
            <a:off x="101239" y="136751"/>
            <a:ext cx="11876110" cy="6721253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20000"/>
              </a:lnSpc>
              <a:spcBef>
                <a:spcPts val="1600"/>
              </a:spcBef>
              <a:buSzTx/>
              <a:buFontTx/>
              <a:buNone/>
              <a:defRPr sz="5000">
                <a:solidFill>
                  <a:srgbClr val="24242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主題：「扎根至聖真道、效法基督生命」</a:t>
            </a:r>
          </a:p>
          <a:p>
            <a:pPr marL="249381" indent="-249381" defTabSz="457200">
              <a:lnSpc>
                <a:spcPct val="120000"/>
              </a:lnSpc>
              <a:spcBef>
                <a:spcPts val="1600"/>
              </a:spcBef>
              <a:buSzPct val="100000"/>
              <a:buFontTx/>
              <a:buAutoNum type="ea1JpnKorPeriod" startAt="1"/>
              <a:defRPr sz="5000">
                <a:solidFill>
                  <a:srgbClr val="24242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信靠至聖真道、勝過試探的生命</a:t>
            </a:r>
          </a:p>
          <a:p>
            <a:pPr marL="249381" indent="-249381" defTabSz="457200">
              <a:lnSpc>
                <a:spcPct val="120000"/>
              </a:lnSpc>
              <a:spcBef>
                <a:spcPts val="1600"/>
              </a:spcBef>
              <a:buSzPct val="100000"/>
              <a:buFontTx/>
              <a:buAutoNum type="ea1JpnKorPeriod" startAt="1"/>
              <a:defRPr sz="5000">
                <a:solidFill>
                  <a:srgbClr val="24242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察驗至聖真道、使命主導的生命</a:t>
            </a:r>
          </a:p>
          <a:p>
            <a:pPr marL="249381" indent="-249381" defTabSz="457200">
              <a:lnSpc>
                <a:spcPct val="120000"/>
              </a:lnSpc>
              <a:spcBef>
                <a:spcPts val="1600"/>
              </a:spcBef>
              <a:buSzPct val="100000"/>
              <a:buFontTx/>
              <a:buAutoNum type="ea1JpnKorPeriod" startAt="1"/>
              <a:defRPr sz="5000">
                <a:solidFill>
                  <a:srgbClr val="24242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聆聽至聖真道、緊隨父神的生命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5000">
                <a:solidFill>
                  <a:srgbClr val="24242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(四) 傳承至聖真道、建立門徒的生命</a:t>
            </a:r>
          </a:p>
        </p:txBody>
      </p:sp>
      <p:sp>
        <p:nvSpPr>
          <p:cNvPr id="964" name="Shape 511"/>
          <p:cNvSpPr txBox="1"/>
          <p:nvPr>
            <p:ph type="sldNum" sz="quarter" idx="4294967295"/>
          </p:nvPr>
        </p:nvSpPr>
        <p:spPr>
          <a:xfrm>
            <a:off x="10758112" y="6340791"/>
            <a:ext cx="127001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8" name="Shape 513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99" name="Shape 514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700">
                <a:solidFill>
                  <a:srgbClr val="000000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  <a:r>
              <a:t>林前 10:12 所以自己以為站得穩的、須要謹慎、免得跌倒。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700">
                <a:solidFill>
                  <a:srgbClr val="000000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  <a:r>
              <a:t>10:13 你們所遇見的試探、無非是人所能受的、　神是信實的、必不叫你們受試探過於所能受的．</a:t>
            </a:r>
            <a:r>
              <a:rPr>
                <a:solidFill>
                  <a:srgbClr val="FF2600"/>
                </a:solidFill>
              </a:rPr>
              <a:t>在受試探的時候、總要給你們開一條出路、叫你們能忍受得住</a:t>
            </a:r>
            <a:r>
              <a:t>。</a:t>
            </a:r>
          </a:p>
        </p:txBody>
      </p:sp>
      <p:sp>
        <p:nvSpPr>
          <p:cNvPr id="1000" name="Shape 515"/>
          <p:cNvSpPr txBox="1"/>
          <p:nvPr>
            <p:ph type="sldNum" sz="quarter" idx="4294967295"/>
          </p:nvPr>
        </p:nvSpPr>
        <p:spPr>
          <a:xfrm>
            <a:off x="10731151" y="6340792"/>
            <a:ext cx="153963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2" name="Shape 513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03" name="Shape 514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algn="ctr" defTabSz="420623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5244">
                <a:solidFill>
                  <a:srgbClr val="000000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  <a:r>
              <a:t>(二) 得勝試探的秘訣</a:t>
            </a:r>
          </a:p>
          <a:p>
            <a:pPr marL="0" indent="0" algn="just" defTabSz="280415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676400" algn="l"/>
              </a:tabLst>
              <a:defRPr sz="1196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solidFill>
                <a:srgbClr val="FF2600"/>
              </a:solidFill>
            </a:endParaRPr>
          </a:p>
          <a:p>
            <a:pPr marL="0" indent="0" defTabSz="420623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232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太 4:4 耶穌卻回答說、經上記著說、</a:t>
            </a:r>
            <a:r>
              <a:rPr>
                <a:solidFill>
                  <a:srgbClr val="FF2600"/>
                </a:solidFill>
              </a:rPr>
              <a:t>『人活著、不是單靠食物、乃是靠　神口裡所出的一切話。』</a:t>
            </a:r>
          </a:p>
          <a:p>
            <a:pPr marL="0" indent="0" defTabSz="420623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232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申 8:3 他苦煉你、任你飢餓、將你和你列祖所不認識的嗎哪賜給你喫、</a:t>
            </a:r>
            <a:r>
              <a:rPr>
                <a:solidFill>
                  <a:srgbClr val="FF2600"/>
                </a:solidFill>
              </a:rPr>
              <a:t>使你知道人活著、不是單靠食物、乃是靠耶和華口裡所出的一切話</a:t>
            </a:r>
            <a:r>
              <a:t>。</a:t>
            </a:r>
          </a:p>
        </p:txBody>
      </p:sp>
      <p:sp>
        <p:nvSpPr>
          <p:cNvPr id="1004" name="Shape 515"/>
          <p:cNvSpPr txBox="1"/>
          <p:nvPr>
            <p:ph type="sldNum" sz="quarter" idx="4294967295"/>
          </p:nvPr>
        </p:nvSpPr>
        <p:spPr>
          <a:xfrm>
            <a:off x="10740514" y="6340792"/>
            <a:ext cx="144600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Shape 513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07" name="Shape 514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defTabSz="416052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458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太 4:7 耶穌對他說、經上又記著說、『</a:t>
            </a:r>
            <a:r>
              <a:rPr>
                <a:solidFill>
                  <a:srgbClr val="FF2600"/>
                </a:solidFill>
              </a:rPr>
              <a:t>不可試探主你的　神。』</a:t>
            </a:r>
          </a:p>
          <a:p>
            <a:pPr marL="0" indent="0" defTabSz="416052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458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申 6:16 </a:t>
            </a:r>
            <a:r>
              <a:rPr>
                <a:solidFill>
                  <a:srgbClr val="FF2600"/>
                </a:solidFill>
              </a:rPr>
              <a:t>你們不可試探耶和華你們的　神</a:t>
            </a:r>
            <a:r>
              <a:t>、像你們在瑪撒那樣試探他。</a:t>
            </a:r>
          </a:p>
          <a:p>
            <a:pPr marL="0" indent="0" defTabSz="416052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638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416052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458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太 4:10 耶穌說、撒但退去罷。〔撒但就是抵擋的意思乃魔鬼的別名〕因為經上記著說、</a:t>
            </a:r>
            <a:r>
              <a:rPr>
                <a:solidFill>
                  <a:srgbClr val="FF2600"/>
                </a:solidFill>
              </a:rPr>
              <a:t>『當拜主你的　神、單要事奉他。』</a:t>
            </a:r>
          </a:p>
          <a:p>
            <a:pPr marL="0" indent="0" defTabSz="416052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458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申  6:13 </a:t>
            </a:r>
            <a:r>
              <a:rPr>
                <a:solidFill>
                  <a:srgbClr val="FF2600"/>
                </a:solidFill>
              </a:rPr>
              <a:t>你要敬畏耶和華你的　神、事奉他</a:t>
            </a:r>
            <a:r>
              <a:t>、指著他的名起誓。</a:t>
            </a:r>
          </a:p>
        </p:txBody>
      </p:sp>
      <p:sp>
        <p:nvSpPr>
          <p:cNvPr id="1008" name="Shape 515"/>
          <p:cNvSpPr txBox="1"/>
          <p:nvPr>
            <p:ph type="sldNum" sz="quarter" idx="4294967295"/>
          </p:nvPr>
        </p:nvSpPr>
        <p:spPr>
          <a:xfrm>
            <a:off x="10731151" y="6340792"/>
            <a:ext cx="153963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Shape 513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11" name="Shape 514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algn="just" defTabSz="304800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828800" algn="l"/>
              </a:tabLst>
              <a:defRPr sz="44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申 4:1 以色列人哪、</a:t>
            </a:r>
            <a:r>
              <a:rPr>
                <a:solidFill>
                  <a:srgbClr val="FF2600"/>
                </a:solidFill>
              </a:rPr>
              <a:t>現在我所教訓你們的律例、典章、你們要聽從遵行、好叫你們存活</a:t>
            </a:r>
            <a:r>
              <a:t>、得以進入耶和華你們列祖之　神所賜給你們的地、承受為業。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4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4:2 </a:t>
            </a:r>
            <a:r>
              <a:rPr>
                <a:solidFill>
                  <a:srgbClr val="FF2600"/>
                </a:solidFill>
              </a:rPr>
              <a:t>所吩咐你們的話、你們不可加添、也不可刪減</a:t>
            </a:r>
            <a:r>
              <a:t>、好叫你們遵守我所吩咐的、就是耶和華你們　神的命令。</a:t>
            </a:r>
          </a:p>
        </p:txBody>
      </p:sp>
      <p:sp>
        <p:nvSpPr>
          <p:cNvPr id="1012" name="Shape 515"/>
          <p:cNvSpPr txBox="1"/>
          <p:nvPr>
            <p:ph type="sldNum" sz="quarter" idx="4294967295"/>
          </p:nvPr>
        </p:nvSpPr>
        <p:spPr>
          <a:xfrm>
            <a:off x="10731151" y="6340792"/>
            <a:ext cx="153963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" name="Shape 513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15" name="Shape 514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algn="just" defTabSz="304800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828800" algn="l"/>
              </a:tabLst>
              <a:defRPr sz="54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太 5:17 莫想我來要廢掉律法和先知．我來不是要廢掉、乃是要成全。</a:t>
            </a:r>
          </a:p>
          <a:p>
            <a:pPr marL="0" indent="0" algn="just" defTabSz="304800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828800" algn="l"/>
              </a:tabLst>
              <a:defRPr sz="54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5:18 我實在告訴你們、就是到</a:t>
            </a:r>
            <a:r>
              <a:rPr>
                <a:solidFill>
                  <a:srgbClr val="FF2600"/>
                </a:solidFill>
              </a:rPr>
              <a:t>天地都廢去了、律法的一點一畫也不能廢去</a:t>
            </a:r>
            <a:r>
              <a:t>、都要成全。</a:t>
            </a:r>
          </a:p>
        </p:txBody>
      </p:sp>
      <p:sp>
        <p:nvSpPr>
          <p:cNvPr id="1016" name="Shape 515"/>
          <p:cNvSpPr txBox="1"/>
          <p:nvPr>
            <p:ph type="sldNum" sz="quarter" idx="4294967295"/>
          </p:nvPr>
        </p:nvSpPr>
        <p:spPr>
          <a:xfrm>
            <a:off x="10731151" y="6340792"/>
            <a:ext cx="153963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" name="Shape 513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19" name="Shape 514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defTabSz="425195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906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6:4 以色列阿、</a:t>
            </a:r>
            <a:r>
              <a:rPr>
                <a:solidFill>
                  <a:srgbClr val="FF2600"/>
                </a:solidFill>
              </a:rPr>
              <a:t>你要聽</a:t>
            </a:r>
            <a:r>
              <a:t>．耶和華我們　神是獨一的主。</a:t>
            </a:r>
          </a:p>
          <a:p>
            <a:pPr marL="0" indent="0" defTabSz="425195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906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6:5 你要盡心、盡性、盡力、愛耶和華你的　神。</a:t>
            </a:r>
          </a:p>
          <a:p>
            <a:pPr marL="0" indent="0" defTabSz="425195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906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6:6 我今日所吩咐你的話、都要</a:t>
            </a:r>
            <a:r>
              <a:rPr>
                <a:solidFill>
                  <a:srgbClr val="FF2600"/>
                </a:solidFill>
              </a:rPr>
              <a:t>記在心上</a:t>
            </a:r>
            <a:r>
              <a:t>．</a:t>
            </a:r>
          </a:p>
          <a:p>
            <a:pPr marL="0" indent="0" defTabSz="425195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906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6:7 也要</a:t>
            </a:r>
            <a:r>
              <a:rPr>
                <a:solidFill>
                  <a:srgbClr val="FF2600"/>
                </a:solidFill>
              </a:rPr>
              <a:t>殷勤教訓</a:t>
            </a:r>
            <a:r>
              <a:t>你的兒女、無論你坐在家裡、行在路上、躺下、起來、</a:t>
            </a:r>
            <a:r>
              <a:rPr>
                <a:solidFill>
                  <a:srgbClr val="FF2600"/>
                </a:solidFill>
              </a:rPr>
              <a:t>都要談論</a:t>
            </a:r>
            <a:r>
              <a:t>。</a:t>
            </a:r>
          </a:p>
          <a:p>
            <a:pPr marL="0" indent="0" defTabSz="425195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906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6:8 也要</a:t>
            </a:r>
            <a:r>
              <a:rPr>
                <a:solidFill>
                  <a:srgbClr val="FF2600"/>
                </a:solidFill>
              </a:rPr>
              <a:t>繫在手上</a:t>
            </a:r>
            <a:r>
              <a:t>為記號、</a:t>
            </a:r>
            <a:r>
              <a:rPr>
                <a:solidFill>
                  <a:srgbClr val="FF2600"/>
                </a:solidFill>
              </a:rPr>
              <a:t>戴在額上</a:t>
            </a:r>
            <a:r>
              <a:t>為經文。</a:t>
            </a:r>
          </a:p>
          <a:p>
            <a:pPr marL="0" indent="0" defTabSz="425195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906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6:9 又要</a:t>
            </a:r>
            <a:r>
              <a:rPr>
                <a:solidFill>
                  <a:srgbClr val="FF2600"/>
                </a:solidFill>
              </a:rPr>
              <a:t>寫在你房屋的門框上</a:t>
            </a:r>
            <a:r>
              <a:t>、</a:t>
            </a:r>
            <a:r>
              <a:rPr>
                <a:solidFill>
                  <a:srgbClr val="FF2600"/>
                </a:solidFill>
              </a:rPr>
              <a:t>並你的城門上</a:t>
            </a:r>
            <a:r>
              <a:t>。</a:t>
            </a:r>
          </a:p>
        </p:txBody>
      </p:sp>
      <p:sp>
        <p:nvSpPr>
          <p:cNvPr id="1020" name="Shape 515"/>
          <p:cNvSpPr txBox="1"/>
          <p:nvPr>
            <p:ph type="sldNum" sz="quarter" idx="4294967295"/>
          </p:nvPr>
        </p:nvSpPr>
        <p:spPr>
          <a:xfrm>
            <a:off x="10731151" y="6340792"/>
            <a:ext cx="153963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" name="Shape 513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23" name="Shape 514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5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提後 3:16 聖經都是　神所默示的、〔或作凡　神所默示的聖經〕</a:t>
            </a:r>
            <a:r>
              <a:rPr>
                <a:solidFill>
                  <a:srgbClr val="FF2600"/>
                </a:solidFill>
              </a:rPr>
              <a:t>於教訓、督責、使人歸正、教導人學義、都是有益的</a:t>
            </a:r>
            <a:r>
              <a:t>．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5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3:17 </a:t>
            </a:r>
            <a:r>
              <a:rPr>
                <a:solidFill>
                  <a:srgbClr val="FF2600"/>
                </a:solidFill>
              </a:rPr>
              <a:t>叫屬　神的人得以完全</a:t>
            </a:r>
            <a:r>
              <a:t>、預備行各樣的善事。</a:t>
            </a:r>
          </a:p>
        </p:txBody>
      </p:sp>
      <p:sp>
        <p:nvSpPr>
          <p:cNvPr id="1024" name="Shape 515"/>
          <p:cNvSpPr txBox="1"/>
          <p:nvPr>
            <p:ph type="sldNum" sz="quarter" idx="4294967295"/>
          </p:nvPr>
        </p:nvSpPr>
        <p:spPr>
          <a:xfrm>
            <a:off x="10731151" y="6340792"/>
            <a:ext cx="153963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513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27" name="Shape 514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太 3:16 耶穌受了洗、隨即從水裡上來．天忽然為他開了、他就看見　神的靈、彷彿鴿子降下、落在他身上。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3:17 從天上有聲音說、這是我的愛子、我所喜悅的。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100">
                <a:solidFill>
                  <a:srgbClr val="000000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4:1 當時、耶穌被聖靈引到曠野、受魔鬼的試探。</a:t>
            </a:r>
          </a:p>
        </p:txBody>
      </p:sp>
      <p:sp>
        <p:nvSpPr>
          <p:cNvPr id="1028" name="Shape 515"/>
          <p:cNvSpPr txBox="1"/>
          <p:nvPr>
            <p:ph type="sldNum" sz="quarter" idx="4294967295"/>
          </p:nvPr>
        </p:nvSpPr>
        <p:spPr>
          <a:xfrm>
            <a:off x="10731151" y="6340792"/>
            <a:ext cx="153963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Shape 513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31" name="Shape 514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defTabSz="425195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5766">
                <a:solidFill>
                  <a:srgbClr val="000000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1. 不靠己力、仰賴神的供應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defTabSz="425195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116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425195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5115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4:2 他禁食四十晝夜、後來就餓了。</a:t>
            </a:r>
          </a:p>
          <a:p>
            <a:pPr marL="0" indent="0" defTabSz="425195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5115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4:3 那試探人的進前來、對他說、</a:t>
            </a:r>
            <a:r>
              <a:rPr>
                <a:solidFill>
                  <a:srgbClr val="0433FF"/>
                </a:solidFill>
              </a:rPr>
              <a:t>你若是　神的兒子、可以吩咐這些石頭變成食物</a:t>
            </a:r>
            <a:r>
              <a:t>。</a:t>
            </a:r>
          </a:p>
        </p:txBody>
      </p:sp>
      <p:sp>
        <p:nvSpPr>
          <p:cNvPr id="1032" name="Shape 515"/>
          <p:cNvSpPr txBox="1"/>
          <p:nvPr>
            <p:ph type="sldNum" sz="quarter" idx="4294967295"/>
          </p:nvPr>
        </p:nvSpPr>
        <p:spPr>
          <a:xfrm>
            <a:off x="10731151" y="6340792"/>
            <a:ext cx="153963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Shape 513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35" name="Shape 514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defTabSz="448055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41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4:4 耶穌卻回答說、經上記著說、</a:t>
            </a:r>
            <a:r>
              <a:rPr>
                <a:solidFill>
                  <a:srgbClr val="FF2600"/>
                </a:solidFill>
              </a:rPr>
              <a:t>『人活著、不是單靠食物、乃是靠　神口裡所出的一切話。』</a:t>
            </a:r>
          </a:p>
          <a:p>
            <a:pPr marL="0" indent="0" defTabSz="448055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2058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448055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41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申 8:3 </a:t>
            </a:r>
            <a:r>
              <a:rPr>
                <a:solidFill>
                  <a:srgbClr val="0433FF"/>
                </a:solidFill>
              </a:rPr>
              <a:t>他苦煉你、任你飢餓、將你和你列祖所不認識的嗎哪賜給你喫</a:t>
            </a:r>
            <a:r>
              <a:t>、</a:t>
            </a:r>
            <a:r>
              <a:rPr>
                <a:solidFill>
                  <a:srgbClr val="FF2600"/>
                </a:solidFill>
              </a:rPr>
              <a:t>使你知道人活著、不是單靠食物、乃是靠耶和華口裡所出的一切話</a:t>
            </a:r>
            <a:r>
              <a:t>。</a:t>
            </a:r>
          </a:p>
        </p:txBody>
      </p:sp>
      <p:sp>
        <p:nvSpPr>
          <p:cNvPr id="1036" name="Shape 515"/>
          <p:cNvSpPr txBox="1"/>
          <p:nvPr>
            <p:ph type="sldNum" sz="quarter" idx="4294967295"/>
          </p:nvPr>
        </p:nvSpPr>
        <p:spPr>
          <a:xfrm>
            <a:off x="10731151" y="6340792"/>
            <a:ext cx="153963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Shape 513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67" name="Shape 514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20000"/>
              </a:lnSpc>
              <a:spcBef>
                <a:spcPts val="1600"/>
              </a:spcBef>
              <a:buSzTx/>
              <a:buFontTx/>
              <a:buNone/>
              <a:defRPr sz="5200">
                <a:solidFill>
                  <a:srgbClr val="24242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457200">
              <a:lnSpc>
                <a:spcPct val="120000"/>
              </a:lnSpc>
              <a:spcBef>
                <a:spcPts val="1600"/>
              </a:spcBef>
              <a:buSzTx/>
              <a:buFontTx/>
              <a:buNone/>
              <a:defRPr sz="5600">
                <a:solidFill>
                  <a:srgbClr val="24242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「信靠至聖真道、勝過試探的生命」</a:t>
            </a:r>
          </a:p>
          <a:p>
            <a:pPr marL="0" indent="0" defTabSz="457200">
              <a:lnSpc>
                <a:spcPct val="120000"/>
              </a:lnSpc>
              <a:spcBef>
                <a:spcPts val="1600"/>
              </a:spcBef>
              <a:buSzTx/>
              <a:buFontTx/>
              <a:buNone/>
              <a:defRPr sz="5200">
                <a:solidFill>
                  <a:srgbClr val="24242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457200">
              <a:lnSpc>
                <a:spcPct val="120000"/>
              </a:lnSpc>
              <a:spcBef>
                <a:spcPts val="1600"/>
              </a:spcBef>
              <a:buSzTx/>
              <a:buFontTx/>
              <a:buNone/>
              <a:defRPr sz="5600">
                <a:solidFill>
                  <a:srgbClr val="24242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經文：太 3:16-4:11</a:t>
            </a:r>
          </a:p>
        </p:txBody>
      </p:sp>
      <p:sp>
        <p:nvSpPr>
          <p:cNvPr id="968" name="Shape 515"/>
          <p:cNvSpPr txBox="1"/>
          <p:nvPr>
            <p:ph type="sldNum" sz="quarter" idx="4294967295"/>
          </p:nvPr>
        </p:nvSpPr>
        <p:spPr>
          <a:xfrm>
            <a:off x="10758112" y="6340791"/>
            <a:ext cx="127001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Shape 513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39" name="Shape 514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5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太 3:17 從天上有聲音說、</a:t>
            </a:r>
            <a:r>
              <a:rPr>
                <a:solidFill>
                  <a:srgbClr val="FF2600"/>
                </a:solidFill>
              </a:rPr>
              <a:t>這是我的愛子、我所喜悅的</a:t>
            </a:r>
            <a:r>
              <a:t>。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2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5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何 11:1 </a:t>
            </a:r>
            <a:r>
              <a:rPr>
                <a:solidFill>
                  <a:srgbClr val="FF2600"/>
                </a:solidFill>
              </a:rPr>
              <a:t>以色列</a:t>
            </a:r>
            <a:r>
              <a:t>年幼的時候我愛他、</a:t>
            </a:r>
            <a:r>
              <a:rPr>
                <a:solidFill>
                  <a:srgbClr val="FF2600"/>
                </a:solidFill>
              </a:rPr>
              <a:t>就從埃及召出我的兒子來</a:t>
            </a:r>
            <a:r>
              <a:t>。</a:t>
            </a:r>
          </a:p>
        </p:txBody>
      </p:sp>
      <p:sp>
        <p:nvSpPr>
          <p:cNvPr id="1040" name="Shape 515"/>
          <p:cNvSpPr txBox="1"/>
          <p:nvPr>
            <p:ph type="sldNum" sz="quarter" idx="4294967295"/>
          </p:nvPr>
        </p:nvSpPr>
        <p:spPr>
          <a:xfrm>
            <a:off x="10731151" y="6340792"/>
            <a:ext cx="153963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Shape 513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43" name="Shape 514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50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2. 不藐視神、尊崇神的聖潔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5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太 4:5 魔鬼就帶他進了聖城、叫他站在殿頂上、〔頂原文作翅〕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5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4:6 對他說、</a:t>
            </a:r>
            <a:r>
              <a:rPr>
                <a:solidFill>
                  <a:srgbClr val="FF2600"/>
                </a:solidFill>
              </a:rPr>
              <a:t>你若是　神的兒子、可以跳下去．因為經上記著說、『主要為你吩咐他的使者、用手托著你、免得你的腳碰在石頭上。』</a:t>
            </a:r>
          </a:p>
        </p:txBody>
      </p:sp>
      <p:sp>
        <p:nvSpPr>
          <p:cNvPr id="1044" name="Shape 515"/>
          <p:cNvSpPr txBox="1"/>
          <p:nvPr>
            <p:ph type="sldNum" sz="quarter" idx="4294967295"/>
          </p:nvPr>
        </p:nvSpPr>
        <p:spPr>
          <a:xfrm>
            <a:off x="10731151" y="6340792"/>
            <a:ext cx="153963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Shape 513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47" name="Shape 514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0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太 4:7 耶穌對他說、經上又記著說、『</a:t>
            </a:r>
            <a:r>
              <a:rPr>
                <a:solidFill>
                  <a:srgbClr val="FF2600"/>
                </a:solidFill>
              </a:rPr>
              <a:t>不可試探主你的　神。』</a:t>
            </a:r>
            <a:endParaRPr>
              <a:solidFill>
                <a:srgbClr val="FF2600"/>
              </a:solidFill>
            </a:endParaRP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5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0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申 6:15 因為在你們中間的</a:t>
            </a:r>
            <a:r>
              <a:rPr>
                <a:solidFill>
                  <a:srgbClr val="0433FF"/>
                </a:solidFill>
              </a:rPr>
              <a:t>耶和華你　神、是忌邪的　神</a:t>
            </a:r>
            <a:r>
              <a:t>．惟恐耶和華你　神的怒氣向你發作、就把你從地上除滅。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0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6:16 </a:t>
            </a:r>
            <a:r>
              <a:rPr>
                <a:solidFill>
                  <a:srgbClr val="FF2600"/>
                </a:solidFill>
              </a:rPr>
              <a:t>你們不可試探耶和華你們的　神</a:t>
            </a:r>
            <a:r>
              <a:t>、像你們在瑪撒那樣試探他。</a:t>
            </a:r>
          </a:p>
        </p:txBody>
      </p:sp>
      <p:sp>
        <p:nvSpPr>
          <p:cNvPr id="1048" name="Shape 515"/>
          <p:cNvSpPr txBox="1"/>
          <p:nvPr>
            <p:ph type="sldNum" sz="quarter" idx="4294967295"/>
          </p:nvPr>
        </p:nvSpPr>
        <p:spPr>
          <a:xfrm>
            <a:off x="10731151" y="6340792"/>
            <a:ext cx="153963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Shape 513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51" name="Shape 514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1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4:6 對他說、</a:t>
            </a:r>
            <a:r>
              <a:rPr>
                <a:solidFill>
                  <a:srgbClr val="0433FF"/>
                </a:solidFill>
              </a:rPr>
              <a:t>你若是　神的兒子、可以跳下去</a:t>
            </a:r>
            <a:r>
              <a:t>．因為經上記著說、</a:t>
            </a:r>
            <a:r>
              <a:rPr>
                <a:solidFill>
                  <a:srgbClr val="FF2600"/>
                </a:solidFill>
              </a:rPr>
              <a:t>『主要為你吩咐他的使者、用手托著你、免得你的腳碰在石頭上。』</a:t>
            </a:r>
            <a:endParaRPr>
              <a:solidFill>
                <a:srgbClr val="FF2600"/>
              </a:solidFill>
            </a:endParaRP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1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詩 91:11 </a:t>
            </a:r>
            <a:r>
              <a:rPr>
                <a:solidFill>
                  <a:srgbClr val="FF2600"/>
                </a:solidFill>
              </a:rPr>
              <a:t>因他要為你吩咐他的使者、在你行的一切道路上保護你</a:t>
            </a:r>
            <a:r>
              <a:t>。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1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91:12 </a:t>
            </a:r>
            <a:r>
              <a:rPr>
                <a:solidFill>
                  <a:srgbClr val="FF2600"/>
                </a:solidFill>
              </a:rPr>
              <a:t>他們要用手托著你、免得你的腳碰在石頭上</a:t>
            </a:r>
            <a:r>
              <a:t>。</a:t>
            </a:r>
          </a:p>
        </p:txBody>
      </p:sp>
      <p:sp>
        <p:nvSpPr>
          <p:cNvPr id="1052" name="Shape 515"/>
          <p:cNvSpPr txBox="1"/>
          <p:nvPr>
            <p:ph type="sldNum" sz="quarter" idx="4294967295"/>
          </p:nvPr>
        </p:nvSpPr>
        <p:spPr>
          <a:xfrm>
            <a:off x="10731151" y="6340792"/>
            <a:ext cx="153963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Shape 513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55" name="Shape 514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創  3:1 耶和華　神所造的、惟有蛇比田野一切的活物更狡猾。</a:t>
            </a:r>
            <a:r>
              <a:rPr>
                <a:solidFill>
                  <a:srgbClr val="FF2600"/>
                </a:solidFill>
              </a:rPr>
              <a:t>蛇對女人說、　神豈是真說、不許你們喫園中所有樹上的果子麼</a:t>
            </a:r>
            <a:r>
              <a:t>。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3:2 </a:t>
            </a:r>
            <a:r>
              <a:rPr>
                <a:solidFill>
                  <a:srgbClr val="0433FF"/>
                </a:solidFill>
              </a:rPr>
              <a:t>女人對蛇說、園中樹上的果子我們可以喫．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3:3上 </a:t>
            </a:r>
            <a:r>
              <a:rPr>
                <a:solidFill>
                  <a:srgbClr val="0433FF"/>
                </a:solidFill>
              </a:rPr>
              <a:t>惟有園當中那棵樹上的果子</a:t>
            </a:r>
            <a:r>
              <a:t>。</a:t>
            </a:r>
          </a:p>
        </p:txBody>
      </p:sp>
      <p:sp>
        <p:nvSpPr>
          <p:cNvPr id="1056" name="Shape 515"/>
          <p:cNvSpPr txBox="1"/>
          <p:nvPr>
            <p:ph type="sldNum" sz="quarter" idx="4294967295"/>
          </p:nvPr>
        </p:nvSpPr>
        <p:spPr>
          <a:xfrm>
            <a:off x="10731151" y="6340792"/>
            <a:ext cx="153963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Shape 513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59" name="Shape 514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5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3:3下 </a:t>
            </a:r>
            <a:r>
              <a:rPr>
                <a:solidFill>
                  <a:srgbClr val="0433FF"/>
                </a:solidFill>
              </a:rPr>
              <a:t>神曾說、你們不可喫</a:t>
            </a:r>
            <a:r>
              <a:rPr>
                <a:solidFill>
                  <a:srgbClr val="FF2600"/>
                </a:solidFill>
              </a:rPr>
              <a:t>、也不可摸、</a:t>
            </a:r>
            <a:r>
              <a:rPr>
                <a:solidFill>
                  <a:srgbClr val="0433FF"/>
                </a:solidFill>
              </a:rPr>
              <a:t>免得你們死</a:t>
            </a:r>
            <a:r>
              <a:t>。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5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3:4 </a:t>
            </a:r>
            <a:r>
              <a:rPr>
                <a:solidFill>
                  <a:srgbClr val="FF2600"/>
                </a:solidFill>
              </a:rPr>
              <a:t>蛇對女人說、你們不一定死</a:t>
            </a:r>
            <a:r>
              <a:t>、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5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3:5 </a:t>
            </a:r>
            <a:r>
              <a:rPr>
                <a:solidFill>
                  <a:srgbClr val="FF2600"/>
                </a:solidFill>
              </a:rPr>
              <a:t>因為　神知道、你們喫的日子眼睛就明亮了、你們便如　神能知道善惡</a:t>
            </a:r>
            <a:r>
              <a:t>。</a:t>
            </a:r>
          </a:p>
        </p:txBody>
      </p:sp>
      <p:sp>
        <p:nvSpPr>
          <p:cNvPr id="1060" name="Shape 515"/>
          <p:cNvSpPr txBox="1"/>
          <p:nvPr>
            <p:ph type="sldNum" sz="quarter" idx="4294967295"/>
          </p:nvPr>
        </p:nvSpPr>
        <p:spPr>
          <a:xfrm>
            <a:off x="10731151" y="6340792"/>
            <a:ext cx="153963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" name="Shape 513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63" name="Shape 514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4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3. 不走捷徑、效忠敬拜父神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7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太 4:8-9 魔鬼又帶他上了一座最高的山、</a:t>
            </a:r>
            <a:r>
              <a:rPr>
                <a:solidFill>
                  <a:srgbClr val="0433FF"/>
                </a:solidFill>
              </a:rPr>
              <a:t>將世上的萬國、與萬國的榮華、都指給他看</a:t>
            </a:r>
            <a:r>
              <a:t>、對他說、</a:t>
            </a:r>
            <a:r>
              <a:rPr>
                <a:solidFill>
                  <a:srgbClr val="FF2600"/>
                </a:solidFill>
              </a:rPr>
              <a:t>你若俯伏拜我、我就把這一切都賜給你</a:t>
            </a:r>
            <a:r>
              <a:t>。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路 4:5-7 魔鬼又領他上了高山、</a:t>
            </a:r>
            <a:r>
              <a:rPr>
                <a:solidFill>
                  <a:srgbClr val="0433FF"/>
                </a:solidFill>
              </a:rPr>
              <a:t>霎時間把天下的萬國都指給他看</a:t>
            </a:r>
            <a:r>
              <a:t>。對他說、</a:t>
            </a:r>
            <a:r>
              <a:rPr>
                <a:solidFill>
                  <a:srgbClr val="FF2600"/>
                </a:solidFill>
              </a:rPr>
              <a:t>這一切權柄榮華、我都要給你</a:t>
            </a:r>
            <a:r>
              <a:t>．因為這原是交付我的、我願意給誰就給誰。你若在我面前下拜、這都要歸你。</a:t>
            </a:r>
          </a:p>
        </p:txBody>
      </p:sp>
      <p:sp>
        <p:nvSpPr>
          <p:cNvPr id="1064" name="Shape 515"/>
          <p:cNvSpPr txBox="1"/>
          <p:nvPr>
            <p:ph type="sldNum" sz="quarter" idx="4294967295"/>
          </p:nvPr>
        </p:nvSpPr>
        <p:spPr>
          <a:xfrm>
            <a:off x="10731151" y="6340792"/>
            <a:ext cx="153963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Shape 513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67" name="Shape 514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0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太 4:10 </a:t>
            </a:r>
            <a:r>
              <a:rPr>
                <a:solidFill>
                  <a:srgbClr val="FF2600"/>
                </a:solidFill>
              </a:rPr>
              <a:t>耶穌說、撒但退去罷</a:t>
            </a:r>
            <a:r>
              <a:t>。〔撒但就是抵擋的意思乃魔鬼的別名〕因為經上記著說、</a:t>
            </a:r>
            <a:r>
              <a:rPr>
                <a:solidFill>
                  <a:srgbClr val="FF2600"/>
                </a:solidFill>
              </a:rPr>
              <a:t>『當拜主你的　神、單要事奉他。』</a:t>
            </a:r>
            <a:endParaRPr>
              <a:solidFill>
                <a:srgbClr val="FF2600"/>
              </a:solidFill>
            </a:endParaRP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4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solidFill>
                <a:srgbClr val="FF2600"/>
              </a:solidFill>
            </a:endParaRP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0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申 6:12 那時你要謹慎、</a:t>
            </a:r>
            <a:r>
              <a:rPr>
                <a:solidFill>
                  <a:srgbClr val="0433FF"/>
                </a:solidFill>
              </a:rPr>
              <a:t>免得你忘記將你從埃及地為奴之家、領出來的耶和華</a:t>
            </a:r>
            <a:r>
              <a:t>。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0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6:13 </a:t>
            </a:r>
            <a:r>
              <a:rPr>
                <a:solidFill>
                  <a:srgbClr val="FF2600"/>
                </a:solidFill>
              </a:rPr>
              <a:t>你要敬畏耶和華你的　神、事奉他</a:t>
            </a:r>
            <a:r>
              <a:t>、指著他的名起誓。</a:t>
            </a:r>
          </a:p>
        </p:txBody>
      </p:sp>
      <p:sp>
        <p:nvSpPr>
          <p:cNvPr id="1068" name="Shape 515"/>
          <p:cNvSpPr txBox="1"/>
          <p:nvPr>
            <p:ph type="sldNum" sz="quarter" idx="4294967295"/>
          </p:nvPr>
        </p:nvSpPr>
        <p:spPr>
          <a:xfrm>
            <a:off x="10731151" y="6340792"/>
            <a:ext cx="153963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Shape 513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71" name="Shape 514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5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4:11 </a:t>
            </a:r>
            <a:r>
              <a:rPr>
                <a:solidFill>
                  <a:srgbClr val="FF2600"/>
                </a:solidFill>
              </a:rPr>
              <a:t>於是魔鬼離了耶穌</a:t>
            </a:r>
            <a:r>
              <a:t>、有天使來伺候他。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20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 Unicode MS"/>
                <a:ea typeface="Arial Unicode MS"/>
                <a:cs typeface="Arial Unicode MS"/>
                <a:sym typeface="Arial Unicode MS"/>
              </a:defRPr>
            </a:pP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5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 Unicode MS"/>
                <a:ea typeface="Arial Unicode MS"/>
                <a:cs typeface="Arial Unicode MS"/>
                <a:sym typeface="Arial Unicode MS"/>
              </a:defRPr>
            </a:pP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路 4:13 魔鬼用完了各樣的試探、</a:t>
            </a:r>
            <a:r>
              <a:rPr>
                <a:solidFill>
                  <a:srgbClr val="FF2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就暫時離開耶穌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</a:p>
        </p:txBody>
      </p:sp>
      <p:sp>
        <p:nvSpPr>
          <p:cNvPr id="1072" name="Shape 515"/>
          <p:cNvSpPr txBox="1"/>
          <p:nvPr>
            <p:ph type="sldNum" sz="quarter" idx="4294967295"/>
          </p:nvPr>
        </p:nvSpPr>
        <p:spPr>
          <a:xfrm>
            <a:off x="10731151" y="6340792"/>
            <a:ext cx="153963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Shape 641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 lIns="0" tIns="0" rIns="0" bIns="0"/>
          <a:lstStyle/>
          <a:p>
            <a:pPr/>
          </a:p>
        </p:txBody>
      </p:sp>
      <p:sp>
        <p:nvSpPr>
          <p:cNvPr id="1075" name="Shape 642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algn="ctr" defTabSz="457200">
              <a:lnSpc>
                <a:spcPct val="120000"/>
              </a:lnSpc>
              <a:spcBef>
                <a:spcPts val="1000"/>
              </a:spcBef>
              <a:buSzTx/>
              <a:buNone/>
              <a:defRPr sz="70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457200">
              <a:lnSpc>
                <a:spcPct val="120000"/>
              </a:lnSpc>
              <a:spcBef>
                <a:spcPts val="1000"/>
              </a:spcBef>
              <a:buSzTx/>
              <a:buNone/>
              <a:defRPr sz="70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完 - </a:t>
            </a:r>
          </a:p>
        </p:txBody>
      </p:sp>
      <p:sp>
        <p:nvSpPr>
          <p:cNvPr id="1076" name="Shape 643"/>
          <p:cNvSpPr txBox="1"/>
          <p:nvPr>
            <p:ph type="sldNum" sz="quarter" idx="4294967295"/>
          </p:nvPr>
        </p:nvSpPr>
        <p:spPr>
          <a:xfrm>
            <a:off x="10731150" y="6340791"/>
            <a:ext cx="153964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" name="Shape 513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71" name="Shape 514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5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太 3:16 耶穌受了洗、隨即從水裡上來．天忽然為他開了、他就看見　神的靈、彷彿鴿子降下、落在他身上。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5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3:17 從天上有聲音說、這是我的愛子、我所喜悅的。</a:t>
            </a:r>
          </a:p>
        </p:txBody>
      </p:sp>
      <p:sp>
        <p:nvSpPr>
          <p:cNvPr id="972" name="Shape 515"/>
          <p:cNvSpPr txBox="1"/>
          <p:nvPr>
            <p:ph type="sldNum" sz="quarter" idx="4294967295"/>
          </p:nvPr>
        </p:nvSpPr>
        <p:spPr>
          <a:xfrm>
            <a:off x="10758112" y="6340791"/>
            <a:ext cx="127001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Shape 513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75" name="Shape 514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4:1 當時、耶穌被聖靈引到曠野、受魔鬼的試探。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4:2 他禁食四十晝夜、後來就餓了。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4:3 那試探人的進前來、對他說、你若是　神的兒子、可以吩咐這些石頭變成食物。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4:4 耶穌卻回答說、經上記著說、『人活著、不是單靠食物、乃是靠　神口裡所出的一切話。』</a:t>
            </a:r>
          </a:p>
        </p:txBody>
      </p:sp>
      <p:sp>
        <p:nvSpPr>
          <p:cNvPr id="976" name="Shape 515"/>
          <p:cNvSpPr txBox="1"/>
          <p:nvPr>
            <p:ph type="sldNum" sz="quarter" idx="4294967295"/>
          </p:nvPr>
        </p:nvSpPr>
        <p:spPr>
          <a:xfrm>
            <a:off x="10758112" y="6340791"/>
            <a:ext cx="127001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8" name="Shape 513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79" name="Shape 514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3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4:5 魔鬼就帶他進了聖城、叫他站在殿頂上、〔頂原文作翅〕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3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4:6 對他說、你若是　神的兒子、可以跳下去．因為經上記著說、『主要為你吩咐他的使者、用手托著你、免得你的腳碰在石頭上。』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3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4:7 耶穌對他說、經上又記著說、『不可試探主你的　神。』</a:t>
            </a:r>
          </a:p>
        </p:txBody>
      </p:sp>
      <p:sp>
        <p:nvSpPr>
          <p:cNvPr id="980" name="Shape 515"/>
          <p:cNvSpPr txBox="1"/>
          <p:nvPr>
            <p:ph type="sldNum" sz="quarter" idx="4294967295"/>
          </p:nvPr>
        </p:nvSpPr>
        <p:spPr>
          <a:xfrm>
            <a:off x="10758112" y="6340791"/>
            <a:ext cx="127001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Shape 513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83" name="Shape 514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defTabSz="43434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084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4:8 魔鬼又帶他上了一座最高的山、將世上的萬國、與萬國的榮華、都指給他看、</a:t>
            </a:r>
          </a:p>
          <a:p>
            <a:pPr marL="0" indent="0" defTabSz="43434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084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4:9 對他說、你若俯伏拜我、我就把這一切都賜給你。</a:t>
            </a:r>
          </a:p>
          <a:p>
            <a:pPr marL="0" indent="0" defTabSz="43434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084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4:10 耶穌說、撒但退去罷。〔撒但就是抵擋的意思乃魔鬼的別名〕因為經上記著說、『當拜主你的　神、單要事奉他。』</a:t>
            </a:r>
          </a:p>
          <a:p>
            <a:pPr marL="0" indent="0" defTabSz="43434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084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4:11 於是魔鬼離了耶穌、有天使來伺候他。</a:t>
            </a:r>
          </a:p>
        </p:txBody>
      </p:sp>
      <p:sp>
        <p:nvSpPr>
          <p:cNvPr id="984" name="Shape 515"/>
          <p:cNvSpPr txBox="1"/>
          <p:nvPr>
            <p:ph type="sldNum" sz="quarter" idx="4294967295"/>
          </p:nvPr>
        </p:nvSpPr>
        <p:spPr>
          <a:xfrm>
            <a:off x="10758112" y="6340791"/>
            <a:ext cx="127001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" name="Shape 513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87" name="Shape 514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algn="ctr" defTabSz="452627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5346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(一) 經歷試探的人生</a:t>
            </a:r>
          </a:p>
          <a:p>
            <a:pPr marL="0" indent="0" defTabSz="452627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257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4:1 </a:t>
            </a:r>
            <a:r>
              <a:rPr>
                <a:solidFill>
                  <a:srgbClr val="0433FF"/>
                </a:solidFill>
              </a:rPr>
              <a:t>當時</a:t>
            </a:r>
            <a:r>
              <a:t>、</a:t>
            </a:r>
            <a:r>
              <a:rPr>
                <a:solidFill>
                  <a:srgbClr val="FF2600"/>
                </a:solidFill>
              </a:rPr>
              <a:t>耶穌被聖靈引到曠野、受魔鬼的試探</a:t>
            </a:r>
            <a:r>
              <a:t>。</a:t>
            </a:r>
          </a:p>
          <a:p>
            <a:pPr marL="0" indent="0" defTabSz="452627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257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4:2 他禁食四十晝夜、後來就餓了。</a:t>
            </a:r>
          </a:p>
          <a:p>
            <a:pPr marL="0" indent="0" defTabSz="452627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257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路 4:1 </a:t>
            </a:r>
            <a:r>
              <a:t>耶穌被聖靈充滿、從約但河回來、聖靈將他引到曠野、</a:t>
            </a:r>
            <a:r>
              <a:rPr>
                <a:solidFill>
                  <a:srgbClr val="FF2600"/>
                </a:solidFill>
              </a:rPr>
              <a:t>四十天受魔鬼的試探</a:t>
            </a:r>
            <a:r>
              <a:t>。</a:t>
            </a:r>
          </a:p>
          <a:p>
            <a:pPr marL="0" indent="0" defTabSz="452627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257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4:2 那些日子沒有喫甚麼．日子滿了、他就餓了。</a:t>
            </a:r>
            <a:endParaRPr sz="1188"/>
          </a:p>
        </p:txBody>
      </p:sp>
      <p:sp>
        <p:nvSpPr>
          <p:cNvPr id="988" name="Shape 515"/>
          <p:cNvSpPr txBox="1"/>
          <p:nvPr>
            <p:ph type="sldNum" sz="quarter" idx="4294967295"/>
          </p:nvPr>
        </p:nvSpPr>
        <p:spPr>
          <a:xfrm>
            <a:off x="10758112" y="6340791"/>
            <a:ext cx="127001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Shape 513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91" name="Shape 514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5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申 8:2 你也要記念耶和華你的　神在曠野引導你、這四十年、是要苦煉你、試驗你、</a:t>
            </a:r>
            <a:r>
              <a:rPr>
                <a:solidFill>
                  <a:srgbClr val="FF2600"/>
                </a:solidFill>
              </a:rPr>
              <a:t>要知道你心內如何、肯守他的誡命不肯</a:t>
            </a:r>
            <a:r>
              <a:t>。</a:t>
            </a:r>
          </a:p>
        </p:txBody>
      </p:sp>
      <p:sp>
        <p:nvSpPr>
          <p:cNvPr id="992" name="Shape 515"/>
          <p:cNvSpPr txBox="1"/>
          <p:nvPr>
            <p:ph type="sldNum" sz="quarter" idx="4294967295"/>
          </p:nvPr>
        </p:nvSpPr>
        <p:spPr>
          <a:xfrm>
            <a:off x="10758112" y="6340791"/>
            <a:ext cx="127001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" name="Shape 513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95" name="Shape 514"/>
          <p:cNvSpPr txBox="1"/>
          <p:nvPr>
            <p:ph type="body" idx="1"/>
          </p:nvPr>
        </p:nvSpPr>
        <p:spPr>
          <a:xfrm>
            <a:off x="179615" y="167130"/>
            <a:ext cx="11832770" cy="6743304"/>
          </a:xfrm>
          <a:prstGeom prst="rect">
            <a:avLst/>
          </a:prstGeom>
        </p:spPr>
        <p:txBody>
          <a:bodyPr/>
          <a:lstStyle/>
          <a:p>
            <a:pPr marL="0" indent="0" defTabSz="43434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989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雅 1:2 我的弟兄們、</a:t>
            </a:r>
            <a:r>
              <a:rPr>
                <a:solidFill>
                  <a:srgbClr val="FF2600"/>
                </a:solidFill>
              </a:rPr>
              <a:t>你們落在百般試煉中、都要以為大喜樂</a:t>
            </a:r>
            <a:r>
              <a:t>．</a:t>
            </a:r>
          </a:p>
          <a:p>
            <a:pPr marL="0" indent="0" defTabSz="43434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989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1:3 因為知道</a:t>
            </a:r>
            <a:r>
              <a:rPr>
                <a:solidFill>
                  <a:srgbClr val="FF2600"/>
                </a:solidFill>
              </a:rPr>
              <a:t>你們的信心經過試驗</a:t>
            </a:r>
            <a:r>
              <a:t>、就生忍耐。</a:t>
            </a:r>
          </a:p>
          <a:p>
            <a:pPr marL="0" indent="0" defTabSz="43434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989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1:12 </a:t>
            </a:r>
            <a:r>
              <a:rPr>
                <a:solidFill>
                  <a:srgbClr val="FF2600"/>
                </a:solidFill>
              </a:rPr>
              <a:t>忍受試探的人是有福的．因為他經過試驗以後、必得生命的冠冕</a:t>
            </a:r>
            <a:r>
              <a:t>、這是主應許給那些愛他之人的。</a:t>
            </a:r>
          </a:p>
          <a:p>
            <a:pPr marL="0" indent="0" defTabSz="43434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989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1:13 人被試探、不可說、我是被　神試探．因為　神不能被惡試探、他也不試探人．</a:t>
            </a:r>
          </a:p>
        </p:txBody>
      </p:sp>
      <p:sp>
        <p:nvSpPr>
          <p:cNvPr id="996" name="Shape 515"/>
          <p:cNvSpPr txBox="1"/>
          <p:nvPr>
            <p:ph type="sldNum" sz="quarter" idx="4294967295"/>
          </p:nvPr>
        </p:nvSpPr>
        <p:spPr>
          <a:xfrm>
            <a:off x="10758112" y="6340791"/>
            <a:ext cx="127001" cy="152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634823"/>
      </a:dk1>
      <a:lt1>
        <a:srgbClr val="F9EDD7"/>
      </a:lt1>
      <a:dk2>
        <a:srgbClr val="A7A7A7"/>
      </a:dk2>
      <a:lt2>
        <a:srgbClr val="535353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9EDD7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634823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634823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9EDD7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634823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634823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