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6404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21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794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683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484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503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50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561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350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3327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819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3F2A-6FBF-4D33-8786-39736FB7E888}" type="datetimeFigureOut">
              <a:rPr lang="en-CA" smtClean="0"/>
              <a:t>2023-06-18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7A32E-999D-446E-A4FA-BCBA086201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6722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A05F2-C1BC-5185-BFAC-D00BB9FA0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113"/>
            <a:ext cx="9144000" cy="100483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3B19A-FBD1-53F9-C8D1-D778DC1BFE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240" y="331596"/>
            <a:ext cx="10048240" cy="6420897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50000"/>
              </a:lnSpc>
            </a:pPr>
            <a:r>
              <a:rPr lang="zh-TW" altLang="en-US" sz="3600" b="1" u="sng" dirty="0">
                <a:solidFill>
                  <a:srgbClr val="FFFF00"/>
                </a:solidFill>
              </a:rPr>
              <a:t>希伯來書 </a:t>
            </a:r>
            <a:r>
              <a:rPr lang="en-US" altLang="zh-TW" sz="3600" b="1" u="sng" dirty="0">
                <a:solidFill>
                  <a:srgbClr val="FFFF00"/>
                </a:solidFill>
              </a:rPr>
              <a:t>3</a:t>
            </a:r>
            <a:r>
              <a:rPr lang="zh-TW" altLang="en-US" sz="3600" b="1" u="sng" dirty="0">
                <a:solidFill>
                  <a:srgbClr val="FFFF00"/>
                </a:solidFill>
              </a:rPr>
              <a:t>章</a:t>
            </a:r>
          </a:p>
          <a:p>
            <a:pPr algn="l">
              <a:lnSpc>
                <a:spcPct val="120000"/>
              </a:lnSpc>
            </a:pPr>
            <a:r>
              <a:rPr lang="en-US" altLang="zh-TW" sz="3600" dirty="0"/>
              <a:t>3:2</a:t>
            </a:r>
            <a:r>
              <a:rPr lang="en-US" altLang="zh-TW" dirty="0"/>
              <a:t>   </a:t>
            </a:r>
            <a:r>
              <a:rPr lang="zh-TW" altLang="en-US" sz="3600" b="1" dirty="0"/>
              <a:t>他為那設立他的盡忠、如同摩西在神的全家盡忠一樣。</a:t>
            </a:r>
          </a:p>
          <a:p>
            <a:pPr algn="l">
              <a:lnSpc>
                <a:spcPct val="120000"/>
              </a:lnSpc>
            </a:pPr>
            <a:r>
              <a:rPr lang="en-US" altLang="zh-TW" sz="3600" dirty="0"/>
              <a:t>3:5</a:t>
            </a:r>
            <a:r>
              <a:rPr lang="en-US" altLang="zh-TW" b="1" dirty="0"/>
              <a:t>   </a:t>
            </a:r>
            <a:r>
              <a:rPr lang="zh-TW" altLang="en-US" sz="3600" b="1" dirty="0"/>
              <a:t>摩西為僕人、在神的全家誠然盡忠、為要證明將來必傳說的事．</a:t>
            </a:r>
            <a:endParaRPr lang="en-US" altLang="zh-TW" sz="3600" b="1" dirty="0"/>
          </a:p>
          <a:p>
            <a:pPr algn="l">
              <a:lnSpc>
                <a:spcPct val="200000"/>
              </a:lnSpc>
            </a:pPr>
            <a:r>
              <a:rPr lang="zh-TW" altLang="en-US" sz="3600" b="1" u="sng" dirty="0">
                <a:solidFill>
                  <a:srgbClr val="FFFF00"/>
                </a:solidFill>
              </a:rPr>
              <a:t>民數記 </a:t>
            </a:r>
            <a:r>
              <a:rPr lang="en-US" altLang="zh-TW" sz="3600" b="1" u="sng" dirty="0">
                <a:solidFill>
                  <a:srgbClr val="FFFF00"/>
                </a:solidFill>
              </a:rPr>
              <a:t>12</a:t>
            </a:r>
            <a:r>
              <a:rPr lang="zh-TW" altLang="en-US" sz="3600" b="1" u="sng" dirty="0">
                <a:solidFill>
                  <a:srgbClr val="FFFF00"/>
                </a:solidFill>
              </a:rPr>
              <a:t>章</a:t>
            </a:r>
          </a:p>
          <a:p>
            <a:pPr algn="l"/>
            <a:r>
              <a:rPr lang="en-US" altLang="zh-TW" sz="3600" dirty="0"/>
              <a:t>12:3</a:t>
            </a:r>
            <a:r>
              <a:rPr lang="en-US" altLang="zh-TW" dirty="0"/>
              <a:t>   </a:t>
            </a:r>
            <a:r>
              <a:rPr lang="zh-TW" altLang="en-US" sz="3600" b="1" dirty="0"/>
              <a:t>摩西為人極其謙和、勝過世上的眾人。</a:t>
            </a:r>
            <a:endParaRPr lang="en-US" altLang="zh-TW" sz="3600" b="1" dirty="0"/>
          </a:p>
          <a:p>
            <a:pPr algn="l"/>
            <a:r>
              <a:rPr lang="en-US" altLang="zh-TW" sz="3600" dirty="0"/>
              <a:t>12:7</a:t>
            </a:r>
            <a:r>
              <a:rPr lang="en-US" altLang="zh-TW" sz="3600" b="1" dirty="0"/>
              <a:t>  </a:t>
            </a:r>
            <a:r>
              <a:rPr lang="zh-TW" altLang="en-US" sz="3600" b="1" dirty="0"/>
              <a:t>我的僕人摩西不是這樣、他是在我全家盡忠的。</a:t>
            </a:r>
          </a:p>
          <a:p>
            <a:pPr algn="l">
              <a:lnSpc>
                <a:spcPct val="110000"/>
              </a:lnSpc>
            </a:pPr>
            <a:r>
              <a:rPr lang="en-US" altLang="zh-TW" sz="3600" dirty="0"/>
              <a:t>12:8</a:t>
            </a:r>
            <a:r>
              <a:rPr lang="en-US" altLang="zh-TW" sz="3600" b="1" dirty="0"/>
              <a:t>  </a:t>
            </a:r>
            <a:r>
              <a:rPr lang="zh-TW" altLang="en-US" sz="3600" b="1" dirty="0"/>
              <a:t>我要與他面對面說話、乃是明說、不用謎語、並且他必見我的形像．你們毀謗我的僕人摩西、為何不懼怕呢。</a:t>
            </a:r>
          </a:p>
          <a:p>
            <a:pPr algn="l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15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63465-7867-C1B3-3031-F5DBB7BE7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C1670-5921-CE09-E7B0-623174FE3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1430010"/>
            <a:ext cx="9926320" cy="4973339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3300" b="1" u="sng" dirty="0">
                <a:solidFill>
                  <a:srgbClr val="FFFF00"/>
                </a:solidFill>
              </a:rPr>
              <a:t>馬太福音 </a:t>
            </a:r>
            <a:r>
              <a:rPr lang="en-US" altLang="zh-TW" sz="3300" b="1" u="sng" dirty="0">
                <a:solidFill>
                  <a:srgbClr val="FFFF00"/>
                </a:solidFill>
              </a:rPr>
              <a:t>7</a:t>
            </a:r>
            <a:r>
              <a:rPr lang="zh-TW" altLang="en-US" sz="3300" b="1" u="sng" dirty="0">
                <a:solidFill>
                  <a:srgbClr val="FFFF00"/>
                </a:solidFill>
              </a:rPr>
              <a:t>章 </a:t>
            </a:r>
          </a:p>
          <a:p>
            <a:pPr marL="0" indent="0">
              <a:buNone/>
            </a:pPr>
            <a:r>
              <a:rPr lang="en-US" altLang="zh-TW" sz="3300" dirty="0"/>
              <a:t>7:21  </a:t>
            </a:r>
            <a:r>
              <a:rPr lang="zh-TW" altLang="en-US" sz="3300" b="1" dirty="0"/>
              <a:t>凡稱呼我主阿、主阿的人、不能都進天國．惟獨遵行我天父旨意的人、纔能進去。</a:t>
            </a:r>
            <a:endParaRPr lang="en-US" altLang="zh-TW" sz="3300" b="1" dirty="0"/>
          </a:p>
          <a:p>
            <a:pPr marL="0" indent="0">
              <a:buNone/>
            </a:pPr>
            <a:endParaRPr lang="zh-TW" altLang="en-US" sz="3300" dirty="0"/>
          </a:p>
          <a:p>
            <a:pPr marL="0" indent="0">
              <a:buNone/>
            </a:pPr>
            <a:r>
              <a:rPr lang="zh-TW" altLang="en-US" sz="3300" b="1" u="sng" dirty="0">
                <a:solidFill>
                  <a:srgbClr val="FFFF00"/>
                </a:solidFill>
              </a:rPr>
              <a:t>約翰福音 </a:t>
            </a:r>
            <a:r>
              <a:rPr lang="en-US" altLang="zh-TW" sz="3300" b="1" u="sng" dirty="0">
                <a:solidFill>
                  <a:srgbClr val="FFFF00"/>
                </a:solidFill>
              </a:rPr>
              <a:t>1</a:t>
            </a:r>
            <a:r>
              <a:rPr lang="zh-TW" altLang="en-US" sz="3300" b="1" u="sng" dirty="0">
                <a:solidFill>
                  <a:srgbClr val="FFFF00"/>
                </a:solidFill>
              </a:rPr>
              <a:t>章</a:t>
            </a:r>
          </a:p>
          <a:p>
            <a:pPr marL="0" indent="0">
              <a:buNone/>
            </a:pPr>
            <a:r>
              <a:rPr lang="en-US" altLang="zh-TW" sz="3300" dirty="0"/>
              <a:t>1:17   </a:t>
            </a:r>
            <a:r>
              <a:rPr lang="zh-TW" altLang="en-US" sz="3300" b="1" dirty="0"/>
              <a:t>律法本是藉著摩西傳的、恩典和真理、都是由耶穌基督來的。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45812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47</TotalTime>
  <Words>231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Marco Kam</dc:creator>
  <cp:lastModifiedBy>Marco Kam</cp:lastModifiedBy>
  <cp:revision>6</cp:revision>
  <dcterms:created xsi:type="dcterms:W3CDTF">2023-06-18T00:36:46Z</dcterms:created>
  <dcterms:modified xsi:type="dcterms:W3CDTF">2023-06-18T16:38:18Z</dcterms:modified>
</cp:coreProperties>
</file>