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media/image1.jpeg" ContentType="image/jpeg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634823"/>
        </a:solidFill>
        <a:effectLst/>
        <a:uFillTx/>
        <a:latin typeface="+mj-lt"/>
        <a:ea typeface="+mj-ea"/>
        <a:cs typeface="+mj-cs"/>
        <a:sym typeface="Helvetica Neue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634823"/>
        </a:solidFill>
        <a:effectLst/>
        <a:uFillTx/>
        <a:latin typeface="+mj-lt"/>
        <a:ea typeface="+mj-ea"/>
        <a:cs typeface="+mj-cs"/>
        <a:sym typeface="Helvetica Neue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634823"/>
        </a:solidFill>
        <a:effectLst/>
        <a:uFillTx/>
        <a:latin typeface="+mj-lt"/>
        <a:ea typeface="+mj-ea"/>
        <a:cs typeface="+mj-cs"/>
        <a:sym typeface="Helvetica Neue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634823"/>
        </a:solidFill>
        <a:effectLst/>
        <a:uFillTx/>
        <a:latin typeface="+mj-lt"/>
        <a:ea typeface="+mj-ea"/>
        <a:cs typeface="+mj-cs"/>
        <a:sym typeface="Helvetica Neue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634823"/>
        </a:solidFill>
        <a:effectLst/>
        <a:uFillTx/>
        <a:latin typeface="+mj-lt"/>
        <a:ea typeface="+mj-ea"/>
        <a:cs typeface="+mj-cs"/>
        <a:sym typeface="Helvetica Neue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634823"/>
        </a:solidFill>
        <a:effectLst/>
        <a:uFillTx/>
        <a:latin typeface="+mj-lt"/>
        <a:ea typeface="+mj-ea"/>
        <a:cs typeface="+mj-cs"/>
        <a:sym typeface="Helvetica Neue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634823"/>
        </a:solidFill>
        <a:effectLst/>
        <a:uFillTx/>
        <a:latin typeface="+mj-lt"/>
        <a:ea typeface="+mj-ea"/>
        <a:cs typeface="+mj-cs"/>
        <a:sym typeface="Helvetica Neue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634823"/>
        </a:solidFill>
        <a:effectLst/>
        <a:uFillTx/>
        <a:latin typeface="+mj-lt"/>
        <a:ea typeface="+mj-ea"/>
        <a:cs typeface="+mj-cs"/>
        <a:sym typeface="Helvetica Neue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634823"/>
        </a:solidFill>
        <a:effectLst/>
        <a:uFillTx/>
        <a:latin typeface="+mj-lt"/>
        <a:ea typeface="+mj-ea"/>
        <a:cs typeface="+mj-cs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n" i="on">
        <a:fontRef idx="major">
          <a:srgbClr val="634823"/>
        </a:fontRef>
        <a:srgbClr val="634823"/>
      </a:tcTxStyle>
      <a:tcStyle>
        <a:tcBdr>
          <a:left>
            <a:ln w="12700" cap="flat">
              <a:solidFill>
                <a:srgbClr val="F9EDD7"/>
              </a:solidFill>
              <a:prstDash val="solid"/>
              <a:bevel/>
            </a:ln>
          </a:left>
          <a:right>
            <a:ln w="12700" cap="flat">
              <a:solidFill>
                <a:srgbClr val="F9EDD7"/>
              </a:solidFill>
              <a:prstDash val="solid"/>
              <a:bevel/>
            </a:ln>
          </a:right>
          <a:top>
            <a:ln w="12700" cap="flat">
              <a:solidFill>
                <a:srgbClr val="F9EDD7"/>
              </a:solidFill>
              <a:prstDash val="solid"/>
              <a:bevel/>
            </a:ln>
          </a:top>
          <a:bottom>
            <a:ln w="12700" cap="flat">
              <a:solidFill>
                <a:srgbClr val="F9EDD7"/>
              </a:solidFill>
              <a:prstDash val="solid"/>
              <a:bevel/>
            </a:ln>
          </a:bottom>
          <a:insideH>
            <a:ln w="12700" cap="flat">
              <a:solidFill>
                <a:srgbClr val="F9EDD7"/>
              </a:solidFill>
              <a:prstDash val="solid"/>
              <a:bevel/>
            </a:ln>
          </a:insideH>
          <a:insideV>
            <a:ln w="12700" cap="flat">
              <a:solidFill>
                <a:srgbClr val="F9EDD7"/>
              </a:solidFill>
              <a:prstDash val="solid"/>
              <a:bevel/>
            </a:ln>
          </a:insideV>
        </a:tcBdr>
        <a:fill>
          <a:solidFill>
            <a:srgbClr val="D7CDD2"/>
          </a:solidFill>
        </a:fill>
      </a:tcStyle>
    </a:wholeTbl>
    <a:band2H>
      <a:tcTxStyle b="def" i="def"/>
      <a:tcStyle>
        <a:tcBdr/>
        <a:fill>
          <a:solidFill>
            <a:srgbClr val="ECE7EA"/>
          </a:solidFill>
        </a:fill>
      </a:tcStyle>
    </a:band2H>
    <a:firstCol>
      <a:tcTxStyle b="on" i="on">
        <a:fontRef idx="major">
          <a:srgbClr val="F9EDD7"/>
        </a:fontRef>
        <a:srgbClr val="F9EDD7"/>
      </a:tcTxStyle>
      <a:tcStyle>
        <a:tcBdr>
          <a:left>
            <a:ln w="12700" cap="flat">
              <a:solidFill>
                <a:srgbClr val="F9EDD7"/>
              </a:solidFill>
              <a:prstDash val="solid"/>
              <a:bevel/>
            </a:ln>
          </a:left>
          <a:right>
            <a:ln w="12700" cap="flat">
              <a:solidFill>
                <a:srgbClr val="F9EDD7"/>
              </a:solidFill>
              <a:prstDash val="solid"/>
              <a:bevel/>
            </a:ln>
          </a:right>
          <a:top>
            <a:ln w="12700" cap="flat">
              <a:solidFill>
                <a:srgbClr val="F9EDD7"/>
              </a:solidFill>
              <a:prstDash val="solid"/>
              <a:bevel/>
            </a:ln>
          </a:top>
          <a:bottom>
            <a:ln w="12700" cap="flat">
              <a:solidFill>
                <a:srgbClr val="F9EDD7"/>
              </a:solidFill>
              <a:prstDash val="solid"/>
              <a:bevel/>
            </a:ln>
          </a:bottom>
          <a:insideH>
            <a:ln w="12700" cap="flat">
              <a:solidFill>
                <a:srgbClr val="F9EDD7"/>
              </a:solidFill>
              <a:prstDash val="solid"/>
              <a:bevel/>
            </a:ln>
          </a:insideH>
          <a:insideV>
            <a:ln w="12700" cap="flat">
              <a:solidFill>
                <a:srgbClr val="F9EDD7"/>
              </a:solidFill>
              <a:prstDash val="solid"/>
              <a:bevel/>
            </a:ln>
          </a:insideV>
        </a:tcBdr>
        <a:fill>
          <a:solidFill>
            <a:schemeClr val="accent1"/>
          </a:solidFill>
        </a:fill>
      </a:tcStyle>
    </a:firstCol>
    <a:lastRow>
      <a:tcTxStyle b="on" i="on">
        <a:fontRef idx="major">
          <a:srgbClr val="F9EDD7"/>
        </a:fontRef>
        <a:srgbClr val="F9EDD7"/>
      </a:tcTxStyle>
      <a:tcStyle>
        <a:tcBdr>
          <a:left>
            <a:ln w="12700" cap="flat">
              <a:solidFill>
                <a:srgbClr val="F9EDD7"/>
              </a:solidFill>
              <a:prstDash val="solid"/>
              <a:bevel/>
            </a:ln>
          </a:left>
          <a:right>
            <a:ln w="12700" cap="flat">
              <a:solidFill>
                <a:srgbClr val="F9EDD7"/>
              </a:solidFill>
              <a:prstDash val="solid"/>
              <a:bevel/>
            </a:ln>
          </a:right>
          <a:top>
            <a:ln w="38100" cap="flat">
              <a:solidFill>
                <a:srgbClr val="F9EDD7"/>
              </a:solidFill>
              <a:prstDash val="solid"/>
              <a:bevel/>
            </a:ln>
          </a:top>
          <a:bottom>
            <a:ln w="12700" cap="flat">
              <a:solidFill>
                <a:srgbClr val="F9EDD7"/>
              </a:solidFill>
              <a:prstDash val="solid"/>
              <a:bevel/>
            </a:ln>
          </a:bottom>
          <a:insideH>
            <a:ln w="12700" cap="flat">
              <a:solidFill>
                <a:srgbClr val="F9EDD7"/>
              </a:solidFill>
              <a:prstDash val="solid"/>
              <a:bevel/>
            </a:ln>
          </a:insideH>
          <a:insideV>
            <a:ln w="12700" cap="flat">
              <a:solidFill>
                <a:srgbClr val="F9EDD7"/>
              </a:solidFill>
              <a:prstDash val="solid"/>
              <a:bevel/>
            </a:ln>
          </a:insideV>
        </a:tcBdr>
        <a:fill>
          <a:solidFill>
            <a:schemeClr val="accent1"/>
          </a:solidFill>
        </a:fill>
      </a:tcStyle>
    </a:lastRow>
    <a:firstRow>
      <a:tcTxStyle b="on" i="on">
        <a:fontRef idx="major">
          <a:srgbClr val="F9EDD7"/>
        </a:fontRef>
        <a:srgbClr val="F9EDD7"/>
      </a:tcTxStyle>
      <a:tcStyle>
        <a:tcBdr>
          <a:left>
            <a:ln w="12700" cap="flat">
              <a:solidFill>
                <a:srgbClr val="F9EDD7"/>
              </a:solidFill>
              <a:prstDash val="solid"/>
              <a:bevel/>
            </a:ln>
          </a:left>
          <a:right>
            <a:ln w="12700" cap="flat">
              <a:solidFill>
                <a:srgbClr val="F9EDD7"/>
              </a:solidFill>
              <a:prstDash val="solid"/>
              <a:bevel/>
            </a:ln>
          </a:right>
          <a:top>
            <a:ln w="12700" cap="flat">
              <a:solidFill>
                <a:srgbClr val="F9EDD7"/>
              </a:solidFill>
              <a:prstDash val="solid"/>
              <a:bevel/>
            </a:ln>
          </a:top>
          <a:bottom>
            <a:ln w="38100" cap="flat">
              <a:solidFill>
                <a:srgbClr val="F9EDD7"/>
              </a:solidFill>
              <a:prstDash val="solid"/>
              <a:bevel/>
            </a:ln>
          </a:bottom>
          <a:insideH>
            <a:ln w="12700" cap="flat">
              <a:solidFill>
                <a:srgbClr val="F9EDD7"/>
              </a:solidFill>
              <a:prstDash val="solid"/>
              <a:bevel/>
            </a:ln>
          </a:insideH>
          <a:insideV>
            <a:ln w="12700" cap="flat">
              <a:solidFill>
                <a:srgbClr val="F9EDD7"/>
              </a:solidFill>
              <a:prstDash val="solid"/>
              <a:bevel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n" i="on">
        <a:fontRef idx="major">
          <a:srgbClr val="634823"/>
        </a:fontRef>
        <a:srgbClr val="634823"/>
      </a:tcTxStyle>
      <a:tcStyle>
        <a:tcBdr>
          <a:left>
            <a:ln w="12700" cap="flat">
              <a:solidFill>
                <a:srgbClr val="F9EDD7"/>
              </a:solidFill>
              <a:prstDash val="solid"/>
              <a:bevel/>
            </a:ln>
          </a:left>
          <a:right>
            <a:ln w="12700" cap="flat">
              <a:solidFill>
                <a:srgbClr val="F9EDD7"/>
              </a:solidFill>
              <a:prstDash val="solid"/>
              <a:bevel/>
            </a:ln>
          </a:right>
          <a:top>
            <a:ln w="12700" cap="flat">
              <a:solidFill>
                <a:srgbClr val="F9EDD7"/>
              </a:solidFill>
              <a:prstDash val="solid"/>
              <a:bevel/>
            </a:ln>
          </a:top>
          <a:bottom>
            <a:ln w="12700" cap="flat">
              <a:solidFill>
                <a:srgbClr val="F9EDD7"/>
              </a:solidFill>
              <a:prstDash val="solid"/>
              <a:bevel/>
            </a:ln>
          </a:bottom>
          <a:insideH>
            <a:ln w="12700" cap="flat">
              <a:solidFill>
                <a:srgbClr val="F9EDD7"/>
              </a:solidFill>
              <a:prstDash val="solid"/>
              <a:bevel/>
            </a:ln>
          </a:insideH>
          <a:insideV>
            <a:ln w="12700" cap="flat">
              <a:solidFill>
                <a:srgbClr val="F9EDD7"/>
              </a:solidFill>
              <a:prstDash val="solid"/>
              <a:bevel/>
            </a:ln>
          </a:insideV>
        </a:tcBdr>
        <a:fill>
          <a:solidFill>
            <a:srgbClr val="F7E5CB"/>
          </a:solidFill>
        </a:fill>
      </a:tcStyle>
    </a:wholeTbl>
    <a:band2H>
      <a:tcTxStyle b="def" i="def"/>
      <a:tcStyle>
        <a:tcBdr/>
        <a:fill>
          <a:solidFill>
            <a:srgbClr val="FBF2E7"/>
          </a:solidFill>
        </a:fill>
      </a:tcStyle>
    </a:band2H>
    <a:firstCol>
      <a:tcTxStyle b="on" i="on">
        <a:fontRef idx="major">
          <a:srgbClr val="F9EDD7"/>
        </a:fontRef>
        <a:srgbClr val="F9EDD7"/>
      </a:tcTxStyle>
      <a:tcStyle>
        <a:tcBdr>
          <a:left>
            <a:ln w="12700" cap="flat">
              <a:solidFill>
                <a:srgbClr val="F9EDD7"/>
              </a:solidFill>
              <a:prstDash val="solid"/>
              <a:bevel/>
            </a:ln>
          </a:left>
          <a:right>
            <a:ln w="12700" cap="flat">
              <a:solidFill>
                <a:srgbClr val="F9EDD7"/>
              </a:solidFill>
              <a:prstDash val="solid"/>
              <a:bevel/>
            </a:ln>
          </a:right>
          <a:top>
            <a:ln w="12700" cap="flat">
              <a:solidFill>
                <a:srgbClr val="F9EDD7"/>
              </a:solidFill>
              <a:prstDash val="solid"/>
              <a:bevel/>
            </a:ln>
          </a:top>
          <a:bottom>
            <a:ln w="12700" cap="flat">
              <a:solidFill>
                <a:srgbClr val="F9EDD7"/>
              </a:solidFill>
              <a:prstDash val="solid"/>
              <a:bevel/>
            </a:ln>
          </a:bottom>
          <a:insideH>
            <a:ln w="12700" cap="flat">
              <a:solidFill>
                <a:srgbClr val="F9EDD7"/>
              </a:solidFill>
              <a:prstDash val="solid"/>
              <a:bevel/>
            </a:ln>
          </a:insideH>
          <a:insideV>
            <a:ln w="12700" cap="flat">
              <a:solidFill>
                <a:srgbClr val="F9EDD7"/>
              </a:solidFill>
              <a:prstDash val="solid"/>
              <a:bevel/>
            </a:ln>
          </a:insideV>
        </a:tcBdr>
        <a:fill>
          <a:solidFill>
            <a:schemeClr val="accent3"/>
          </a:solidFill>
        </a:fill>
      </a:tcStyle>
    </a:firstCol>
    <a:lastRow>
      <a:tcTxStyle b="on" i="on">
        <a:fontRef idx="major">
          <a:srgbClr val="F9EDD7"/>
        </a:fontRef>
        <a:srgbClr val="F9EDD7"/>
      </a:tcTxStyle>
      <a:tcStyle>
        <a:tcBdr>
          <a:left>
            <a:ln w="12700" cap="flat">
              <a:solidFill>
                <a:srgbClr val="F9EDD7"/>
              </a:solidFill>
              <a:prstDash val="solid"/>
              <a:bevel/>
            </a:ln>
          </a:left>
          <a:right>
            <a:ln w="12700" cap="flat">
              <a:solidFill>
                <a:srgbClr val="F9EDD7"/>
              </a:solidFill>
              <a:prstDash val="solid"/>
              <a:bevel/>
            </a:ln>
          </a:right>
          <a:top>
            <a:ln w="38100" cap="flat">
              <a:solidFill>
                <a:srgbClr val="F9EDD7"/>
              </a:solidFill>
              <a:prstDash val="solid"/>
              <a:bevel/>
            </a:ln>
          </a:top>
          <a:bottom>
            <a:ln w="12700" cap="flat">
              <a:solidFill>
                <a:srgbClr val="F9EDD7"/>
              </a:solidFill>
              <a:prstDash val="solid"/>
              <a:bevel/>
            </a:ln>
          </a:bottom>
          <a:insideH>
            <a:ln w="12700" cap="flat">
              <a:solidFill>
                <a:srgbClr val="F9EDD7"/>
              </a:solidFill>
              <a:prstDash val="solid"/>
              <a:bevel/>
            </a:ln>
          </a:insideH>
          <a:insideV>
            <a:ln w="12700" cap="flat">
              <a:solidFill>
                <a:srgbClr val="F9EDD7"/>
              </a:solidFill>
              <a:prstDash val="solid"/>
              <a:bevel/>
            </a:ln>
          </a:insideV>
        </a:tcBdr>
        <a:fill>
          <a:solidFill>
            <a:schemeClr val="accent3"/>
          </a:solidFill>
        </a:fill>
      </a:tcStyle>
    </a:lastRow>
    <a:firstRow>
      <a:tcTxStyle b="on" i="on">
        <a:fontRef idx="major">
          <a:srgbClr val="F9EDD7"/>
        </a:fontRef>
        <a:srgbClr val="F9EDD7"/>
      </a:tcTxStyle>
      <a:tcStyle>
        <a:tcBdr>
          <a:left>
            <a:ln w="12700" cap="flat">
              <a:solidFill>
                <a:srgbClr val="F9EDD7"/>
              </a:solidFill>
              <a:prstDash val="solid"/>
              <a:bevel/>
            </a:ln>
          </a:left>
          <a:right>
            <a:ln w="12700" cap="flat">
              <a:solidFill>
                <a:srgbClr val="F9EDD7"/>
              </a:solidFill>
              <a:prstDash val="solid"/>
              <a:bevel/>
            </a:ln>
          </a:right>
          <a:top>
            <a:ln w="12700" cap="flat">
              <a:solidFill>
                <a:srgbClr val="F9EDD7"/>
              </a:solidFill>
              <a:prstDash val="solid"/>
              <a:bevel/>
            </a:ln>
          </a:top>
          <a:bottom>
            <a:ln w="38100" cap="flat">
              <a:solidFill>
                <a:srgbClr val="F9EDD7"/>
              </a:solidFill>
              <a:prstDash val="solid"/>
              <a:bevel/>
            </a:ln>
          </a:bottom>
          <a:insideH>
            <a:ln w="12700" cap="flat">
              <a:solidFill>
                <a:srgbClr val="F9EDD7"/>
              </a:solidFill>
              <a:prstDash val="solid"/>
              <a:bevel/>
            </a:ln>
          </a:insideH>
          <a:insideV>
            <a:ln w="12700" cap="flat">
              <a:solidFill>
                <a:srgbClr val="F9EDD7"/>
              </a:solidFill>
              <a:prstDash val="solid"/>
              <a:bevel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n" i="on">
        <a:fontRef idx="major">
          <a:srgbClr val="634823"/>
        </a:fontRef>
        <a:srgbClr val="634823"/>
      </a:tcTxStyle>
      <a:tcStyle>
        <a:tcBdr>
          <a:left>
            <a:ln w="12700" cap="flat">
              <a:solidFill>
                <a:srgbClr val="F9EDD7"/>
              </a:solidFill>
              <a:prstDash val="solid"/>
              <a:bevel/>
            </a:ln>
          </a:left>
          <a:right>
            <a:ln w="12700" cap="flat">
              <a:solidFill>
                <a:srgbClr val="F9EDD7"/>
              </a:solidFill>
              <a:prstDash val="solid"/>
              <a:bevel/>
            </a:ln>
          </a:right>
          <a:top>
            <a:ln w="12700" cap="flat">
              <a:solidFill>
                <a:srgbClr val="F9EDD7"/>
              </a:solidFill>
              <a:prstDash val="solid"/>
              <a:bevel/>
            </a:ln>
          </a:top>
          <a:bottom>
            <a:ln w="12700" cap="flat">
              <a:solidFill>
                <a:srgbClr val="F9EDD7"/>
              </a:solidFill>
              <a:prstDash val="solid"/>
              <a:bevel/>
            </a:ln>
          </a:bottom>
          <a:insideH>
            <a:ln w="12700" cap="flat">
              <a:solidFill>
                <a:srgbClr val="F9EDD7"/>
              </a:solidFill>
              <a:prstDash val="solid"/>
              <a:bevel/>
            </a:ln>
          </a:insideH>
          <a:insideV>
            <a:ln w="12700" cap="flat">
              <a:solidFill>
                <a:srgbClr val="F9EDD7"/>
              </a:solidFill>
              <a:prstDash val="solid"/>
              <a:bevel/>
            </a:ln>
          </a:insideV>
        </a:tcBdr>
        <a:fill>
          <a:solidFill>
            <a:srgbClr val="E2E7CF"/>
          </a:solidFill>
        </a:fill>
      </a:tcStyle>
    </a:wholeTbl>
    <a:band2H>
      <a:tcTxStyle b="def" i="def"/>
      <a:tcStyle>
        <a:tcBdr/>
        <a:fill>
          <a:solidFill>
            <a:srgbClr val="F1F3E8"/>
          </a:solidFill>
        </a:fill>
      </a:tcStyle>
    </a:band2H>
    <a:firstCol>
      <a:tcTxStyle b="on" i="on">
        <a:fontRef idx="major">
          <a:srgbClr val="F9EDD7"/>
        </a:fontRef>
        <a:srgbClr val="F9EDD7"/>
      </a:tcTxStyle>
      <a:tcStyle>
        <a:tcBdr>
          <a:left>
            <a:ln w="12700" cap="flat">
              <a:solidFill>
                <a:srgbClr val="F9EDD7"/>
              </a:solidFill>
              <a:prstDash val="solid"/>
              <a:bevel/>
            </a:ln>
          </a:left>
          <a:right>
            <a:ln w="12700" cap="flat">
              <a:solidFill>
                <a:srgbClr val="F9EDD7"/>
              </a:solidFill>
              <a:prstDash val="solid"/>
              <a:bevel/>
            </a:ln>
          </a:right>
          <a:top>
            <a:ln w="12700" cap="flat">
              <a:solidFill>
                <a:srgbClr val="F9EDD7"/>
              </a:solidFill>
              <a:prstDash val="solid"/>
              <a:bevel/>
            </a:ln>
          </a:top>
          <a:bottom>
            <a:ln w="12700" cap="flat">
              <a:solidFill>
                <a:srgbClr val="F9EDD7"/>
              </a:solidFill>
              <a:prstDash val="solid"/>
              <a:bevel/>
            </a:ln>
          </a:bottom>
          <a:insideH>
            <a:ln w="12700" cap="flat">
              <a:solidFill>
                <a:srgbClr val="F9EDD7"/>
              </a:solidFill>
              <a:prstDash val="solid"/>
              <a:bevel/>
            </a:ln>
          </a:insideH>
          <a:insideV>
            <a:ln w="12700" cap="flat">
              <a:solidFill>
                <a:srgbClr val="F9EDD7"/>
              </a:solidFill>
              <a:prstDash val="solid"/>
              <a:bevel/>
            </a:ln>
          </a:insideV>
        </a:tcBdr>
        <a:fill>
          <a:solidFill>
            <a:schemeClr val="accent6"/>
          </a:solidFill>
        </a:fill>
      </a:tcStyle>
    </a:firstCol>
    <a:lastRow>
      <a:tcTxStyle b="on" i="on">
        <a:fontRef idx="major">
          <a:srgbClr val="F9EDD7"/>
        </a:fontRef>
        <a:srgbClr val="F9EDD7"/>
      </a:tcTxStyle>
      <a:tcStyle>
        <a:tcBdr>
          <a:left>
            <a:ln w="12700" cap="flat">
              <a:solidFill>
                <a:srgbClr val="F9EDD7"/>
              </a:solidFill>
              <a:prstDash val="solid"/>
              <a:bevel/>
            </a:ln>
          </a:left>
          <a:right>
            <a:ln w="12700" cap="flat">
              <a:solidFill>
                <a:srgbClr val="F9EDD7"/>
              </a:solidFill>
              <a:prstDash val="solid"/>
              <a:bevel/>
            </a:ln>
          </a:right>
          <a:top>
            <a:ln w="38100" cap="flat">
              <a:solidFill>
                <a:srgbClr val="F9EDD7"/>
              </a:solidFill>
              <a:prstDash val="solid"/>
              <a:bevel/>
            </a:ln>
          </a:top>
          <a:bottom>
            <a:ln w="12700" cap="flat">
              <a:solidFill>
                <a:srgbClr val="F9EDD7"/>
              </a:solidFill>
              <a:prstDash val="solid"/>
              <a:bevel/>
            </a:ln>
          </a:bottom>
          <a:insideH>
            <a:ln w="12700" cap="flat">
              <a:solidFill>
                <a:srgbClr val="F9EDD7"/>
              </a:solidFill>
              <a:prstDash val="solid"/>
              <a:bevel/>
            </a:ln>
          </a:insideH>
          <a:insideV>
            <a:ln w="12700" cap="flat">
              <a:solidFill>
                <a:srgbClr val="F9EDD7"/>
              </a:solidFill>
              <a:prstDash val="solid"/>
              <a:bevel/>
            </a:ln>
          </a:insideV>
        </a:tcBdr>
        <a:fill>
          <a:solidFill>
            <a:schemeClr val="accent6"/>
          </a:solidFill>
        </a:fill>
      </a:tcStyle>
    </a:lastRow>
    <a:firstRow>
      <a:tcTxStyle b="on" i="on">
        <a:fontRef idx="major">
          <a:srgbClr val="F9EDD7"/>
        </a:fontRef>
        <a:srgbClr val="F9EDD7"/>
      </a:tcTxStyle>
      <a:tcStyle>
        <a:tcBdr>
          <a:left>
            <a:ln w="12700" cap="flat">
              <a:solidFill>
                <a:srgbClr val="F9EDD7"/>
              </a:solidFill>
              <a:prstDash val="solid"/>
              <a:bevel/>
            </a:ln>
          </a:left>
          <a:right>
            <a:ln w="12700" cap="flat">
              <a:solidFill>
                <a:srgbClr val="F9EDD7"/>
              </a:solidFill>
              <a:prstDash val="solid"/>
              <a:bevel/>
            </a:ln>
          </a:right>
          <a:top>
            <a:ln w="12700" cap="flat">
              <a:solidFill>
                <a:srgbClr val="F9EDD7"/>
              </a:solidFill>
              <a:prstDash val="solid"/>
              <a:bevel/>
            </a:ln>
          </a:top>
          <a:bottom>
            <a:ln w="38100" cap="flat">
              <a:solidFill>
                <a:srgbClr val="F9EDD7"/>
              </a:solidFill>
              <a:prstDash val="solid"/>
              <a:bevel/>
            </a:ln>
          </a:bottom>
          <a:insideH>
            <a:ln w="12700" cap="flat">
              <a:solidFill>
                <a:srgbClr val="F9EDD7"/>
              </a:solidFill>
              <a:prstDash val="solid"/>
              <a:bevel/>
            </a:ln>
          </a:insideH>
          <a:insideV>
            <a:ln w="12700" cap="flat">
              <a:solidFill>
                <a:srgbClr val="F9EDD7"/>
              </a:solidFill>
              <a:prstDash val="solid"/>
              <a:bevel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n" i="on">
        <a:fontRef idx="major">
          <a:srgbClr val="634823"/>
        </a:fontRef>
        <a:srgbClr val="634823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AE8E7"/>
          </a:solidFill>
        </a:fill>
      </a:tcStyle>
    </a:wholeTbl>
    <a:band2H>
      <a:tcTxStyle b="def" i="def"/>
      <a:tcStyle>
        <a:tcBdr/>
        <a:fill>
          <a:solidFill>
            <a:srgbClr val="F9EDD7"/>
          </a:solidFill>
        </a:fill>
      </a:tcStyle>
    </a:band2H>
    <a:firstCol>
      <a:tcTxStyle b="on" i="on">
        <a:fontRef idx="major">
          <a:srgbClr val="F9EDD7"/>
        </a:fontRef>
        <a:srgbClr val="F9EDD7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n">
        <a:fontRef idx="major">
          <a:srgbClr val="634823"/>
        </a:fontRef>
        <a:srgbClr val="634823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634823"/>
              </a:solidFill>
              <a:prstDash val="solid"/>
              <a:bevel/>
            </a:ln>
          </a:top>
          <a:bottom>
            <a:ln w="25400" cap="flat">
              <a:solidFill>
                <a:srgbClr val="634823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9EDD7"/>
          </a:solidFill>
        </a:fill>
      </a:tcStyle>
    </a:lastRow>
    <a:firstRow>
      <a:tcTxStyle b="on" i="on">
        <a:fontRef idx="major">
          <a:srgbClr val="F9EDD7"/>
        </a:fontRef>
        <a:srgbClr val="F9EDD7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634823"/>
              </a:solidFill>
              <a:prstDash val="solid"/>
              <a:bevel/>
            </a:ln>
          </a:top>
          <a:bottom>
            <a:ln w="25400" cap="flat">
              <a:solidFill>
                <a:srgbClr val="634823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n" i="on">
        <a:fontRef idx="major">
          <a:srgbClr val="634823"/>
        </a:fontRef>
        <a:srgbClr val="634823"/>
      </a:tcTxStyle>
      <a:tcStyle>
        <a:tcBdr>
          <a:left>
            <a:ln w="12700" cap="flat">
              <a:solidFill>
                <a:srgbClr val="F9EDD7"/>
              </a:solidFill>
              <a:prstDash val="solid"/>
              <a:bevel/>
            </a:ln>
          </a:left>
          <a:right>
            <a:ln w="12700" cap="flat">
              <a:solidFill>
                <a:srgbClr val="F9EDD7"/>
              </a:solidFill>
              <a:prstDash val="solid"/>
              <a:bevel/>
            </a:ln>
          </a:right>
          <a:top>
            <a:ln w="12700" cap="flat">
              <a:solidFill>
                <a:srgbClr val="F9EDD7"/>
              </a:solidFill>
              <a:prstDash val="solid"/>
              <a:bevel/>
            </a:ln>
          </a:top>
          <a:bottom>
            <a:ln w="12700" cap="flat">
              <a:solidFill>
                <a:srgbClr val="F9EDD7"/>
              </a:solidFill>
              <a:prstDash val="solid"/>
              <a:bevel/>
            </a:ln>
          </a:bottom>
          <a:insideH>
            <a:ln w="12700" cap="flat">
              <a:solidFill>
                <a:srgbClr val="F9EDD7"/>
              </a:solidFill>
              <a:prstDash val="solid"/>
              <a:bevel/>
            </a:ln>
          </a:insideH>
          <a:insideV>
            <a:ln w="12700" cap="flat">
              <a:solidFill>
                <a:srgbClr val="F9EDD7"/>
              </a:solidFill>
              <a:prstDash val="solid"/>
              <a:bevel/>
            </a:ln>
          </a:insideV>
        </a:tcBdr>
        <a:fill>
          <a:solidFill>
            <a:srgbClr val="D2CECB"/>
          </a:solidFill>
        </a:fill>
      </a:tcStyle>
    </a:wholeTbl>
    <a:band2H>
      <a:tcTxStyle b="def" i="def"/>
      <a:tcStyle>
        <a:tcBdr/>
        <a:fill>
          <a:solidFill>
            <a:srgbClr val="EAE8E7"/>
          </a:solidFill>
        </a:fill>
      </a:tcStyle>
    </a:band2H>
    <a:firstCol>
      <a:tcTxStyle b="on" i="on">
        <a:fontRef idx="major">
          <a:srgbClr val="F9EDD7"/>
        </a:fontRef>
        <a:srgbClr val="F9EDD7"/>
      </a:tcTxStyle>
      <a:tcStyle>
        <a:tcBdr>
          <a:left>
            <a:ln w="12700" cap="flat">
              <a:solidFill>
                <a:srgbClr val="F9EDD7"/>
              </a:solidFill>
              <a:prstDash val="solid"/>
              <a:bevel/>
            </a:ln>
          </a:left>
          <a:right>
            <a:ln w="12700" cap="flat">
              <a:solidFill>
                <a:srgbClr val="F9EDD7"/>
              </a:solidFill>
              <a:prstDash val="solid"/>
              <a:bevel/>
            </a:ln>
          </a:right>
          <a:top>
            <a:ln w="12700" cap="flat">
              <a:solidFill>
                <a:srgbClr val="F9EDD7"/>
              </a:solidFill>
              <a:prstDash val="solid"/>
              <a:bevel/>
            </a:ln>
          </a:top>
          <a:bottom>
            <a:ln w="12700" cap="flat">
              <a:solidFill>
                <a:srgbClr val="F9EDD7"/>
              </a:solidFill>
              <a:prstDash val="solid"/>
              <a:bevel/>
            </a:ln>
          </a:bottom>
          <a:insideH>
            <a:ln w="12700" cap="flat">
              <a:solidFill>
                <a:srgbClr val="F9EDD7"/>
              </a:solidFill>
              <a:prstDash val="solid"/>
              <a:bevel/>
            </a:ln>
          </a:insideH>
          <a:insideV>
            <a:ln w="12700" cap="flat">
              <a:solidFill>
                <a:srgbClr val="F9EDD7"/>
              </a:solidFill>
              <a:prstDash val="solid"/>
              <a:bevel/>
            </a:ln>
          </a:insideV>
        </a:tcBdr>
        <a:fill>
          <a:solidFill>
            <a:srgbClr val="634823"/>
          </a:solidFill>
        </a:fill>
      </a:tcStyle>
    </a:firstCol>
    <a:lastRow>
      <a:tcTxStyle b="on" i="on">
        <a:fontRef idx="major">
          <a:srgbClr val="F9EDD7"/>
        </a:fontRef>
        <a:srgbClr val="F9EDD7"/>
      </a:tcTxStyle>
      <a:tcStyle>
        <a:tcBdr>
          <a:left>
            <a:ln w="12700" cap="flat">
              <a:solidFill>
                <a:srgbClr val="F9EDD7"/>
              </a:solidFill>
              <a:prstDash val="solid"/>
              <a:bevel/>
            </a:ln>
          </a:left>
          <a:right>
            <a:ln w="12700" cap="flat">
              <a:solidFill>
                <a:srgbClr val="F9EDD7"/>
              </a:solidFill>
              <a:prstDash val="solid"/>
              <a:bevel/>
            </a:ln>
          </a:right>
          <a:top>
            <a:ln w="38100" cap="flat">
              <a:solidFill>
                <a:srgbClr val="F9EDD7"/>
              </a:solidFill>
              <a:prstDash val="solid"/>
              <a:bevel/>
            </a:ln>
          </a:top>
          <a:bottom>
            <a:ln w="12700" cap="flat">
              <a:solidFill>
                <a:srgbClr val="F9EDD7"/>
              </a:solidFill>
              <a:prstDash val="solid"/>
              <a:bevel/>
            </a:ln>
          </a:bottom>
          <a:insideH>
            <a:ln w="12700" cap="flat">
              <a:solidFill>
                <a:srgbClr val="F9EDD7"/>
              </a:solidFill>
              <a:prstDash val="solid"/>
              <a:bevel/>
            </a:ln>
          </a:insideH>
          <a:insideV>
            <a:ln w="12700" cap="flat">
              <a:solidFill>
                <a:srgbClr val="F9EDD7"/>
              </a:solidFill>
              <a:prstDash val="solid"/>
              <a:bevel/>
            </a:ln>
          </a:insideV>
        </a:tcBdr>
        <a:fill>
          <a:solidFill>
            <a:srgbClr val="634823"/>
          </a:solidFill>
        </a:fill>
      </a:tcStyle>
    </a:lastRow>
    <a:firstRow>
      <a:tcTxStyle b="on" i="on">
        <a:fontRef idx="major">
          <a:srgbClr val="F9EDD7"/>
        </a:fontRef>
        <a:srgbClr val="F9EDD7"/>
      </a:tcTxStyle>
      <a:tcStyle>
        <a:tcBdr>
          <a:left>
            <a:ln w="12700" cap="flat">
              <a:solidFill>
                <a:srgbClr val="F9EDD7"/>
              </a:solidFill>
              <a:prstDash val="solid"/>
              <a:bevel/>
            </a:ln>
          </a:left>
          <a:right>
            <a:ln w="12700" cap="flat">
              <a:solidFill>
                <a:srgbClr val="F9EDD7"/>
              </a:solidFill>
              <a:prstDash val="solid"/>
              <a:bevel/>
            </a:ln>
          </a:right>
          <a:top>
            <a:ln w="12700" cap="flat">
              <a:solidFill>
                <a:srgbClr val="F9EDD7"/>
              </a:solidFill>
              <a:prstDash val="solid"/>
              <a:bevel/>
            </a:ln>
          </a:top>
          <a:bottom>
            <a:ln w="38100" cap="flat">
              <a:solidFill>
                <a:srgbClr val="F9EDD7"/>
              </a:solidFill>
              <a:prstDash val="solid"/>
              <a:bevel/>
            </a:ln>
          </a:bottom>
          <a:insideH>
            <a:ln w="12700" cap="flat">
              <a:solidFill>
                <a:srgbClr val="F9EDD7"/>
              </a:solidFill>
              <a:prstDash val="solid"/>
              <a:bevel/>
            </a:ln>
          </a:insideH>
          <a:insideV>
            <a:ln w="12700" cap="flat">
              <a:solidFill>
                <a:srgbClr val="F9EDD7"/>
              </a:solidFill>
              <a:prstDash val="solid"/>
              <a:bevel/>
            </a:ln>
          </a:insideV>
        </a:tcBdr>
        <a:fill>
          <a:solidFill>
            <a:srgbClr val="634823"/>
          </a:solidFill>
        </a:fill>
      </a:tcStyle>
    </a:firstRow>
  </a:tblStyle>
  <a:tblStyle styleId="{2708684C-4D16-4618-839F-0558EEFCDFE6}" styleName="">
    <a:tblBg/>
    <a:wholeTbl>
      <a:tcTxStyle b="on" i="on">
        <a:fontRef idx="major">
          <a:srgbClr val="634823"/>
        </a:fontRef>
        <a:srgbClr val="634823"/>
      </a:tcTxStyle>
      <a:tcStyle>
        <a:tcBdr>
          <a:left>
            <a:ln w="12700" cap="flat">
              <a:solidFill>
                <a:srgbClr val="634823"/>
              </a:solidFill>
              <a:prstDash val="solid"/>
              <a:bevel/>
            </a:ln>
          </a:left>
          <a:right>
            <a:ln w="12700" cap="flat">
              <a:solidFill>
                <a:srgbClr val="634823"/>
              </a:solidFill>
              <a:prstDash val="solid"/>
              <a:bevel/>
            </a:ln>
          </a:right>
          <a:top>
            <a:ln w="12700" cap="flat">
              <a:solidFill>
                <a:srgbClr val="634823"/>
              </a:solidFill>
              <a:prstDash val="solid"/>
              <a:bevel/>
            </a:ln>
          </a:top>
          <a:bottom>
            <a:ln w="12700" cap="flat">
              <a:solidFill>
                <a:srgbClr val="634823"/>
              </a:solidFill>
              <a:prstDash val="solid"/>
              <a:bevel/>
            </a:ln>
          </a:bottom>
          <a:insideH>
            <a:ln w="12700" cap="flat">
              <a:solidFill>
                <a:srgbClr val="634823"/>
              </a:solidFill>
              <a:prstDash val="solid"/>
              <a:bevel/>
            </a:ln>
          </a:insideH>
          <a:insideV>
            <a:ln w="12700" cap="flat">
              <a:solidFill>
                <a:srgbClr val="634823"/>
              </a:solidFill>
              <a:prstDash val="solid"/>
              <a:bevel/>
            </a:ln>
          </a:insideV>
        </a:tcBdr>
        <a:fill>
          <a:solidFill>
            <a:srgbClr val="634823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n">
        <a:fontRef idx="major">
          <a:srgbClr val="634823"/>
        </a:fontRef>
        <a:srgbClr val="634823"/>
      </a:tcTxStyle>
      <a:tcStyle>
        <a:tcBdr>
          <a:left>
            <a:ln w="12700" cap="flat">
              <a:solidFill>
                <a:srgbClr val="634823"/>
              </a:solidFill>
              <a:prstDash val="solid"/>
              <a:bevel/>
            </a:ln>
          </a:left>
          <a:right>
            <a:ln w="12700" cap="flat">
              <a:solidFill>
                <a:srgbClr val="634823"/>
              </a:solidFill>
              <a:prstDash val="solid"/>
              <a:bevel/>
            </a:ln>
          </a:right>
          <a:top>
            <a:ln w="12700" cap="flat">
              <a:solidFill>
                <a:srgbClr val="634823"/>
              </a:solidFill>
              <a:prstDash val="solid"/>
              <a:bevel/>
            </a:ln>
          </a:top>
          <a:bottom>
            <a:ln w="12700" cap="flat">
              <a:solidFill>
                <a:srgbClr val="634823"/>
              </a:solidFill>
              <a:prstDash val="solid"/>
              <a:bevel/>
            </a:ln>
          </a:bottom>
          <a:insideH>
            <a:ln w="12700" cap="flat">
              <a:solidFill>
                <a:srgbClr val="634823"/>
              </a:solidFill>
              <a:prstDash val="solid"/>
              <a:bevel/>
            </a:ln>
          </a:insideH>
          <a:insideV>
            <a:ln w="12700" cap="flat">
              <a:solidFill>
                <a:srgbClr val="634823"/>
              </a:solidFill>
              <a:prstDash val="solid"/>
              <a:bevel/>
            </a:ln>
          </a:insideV>
        </a:tcBdr>
        <a:fill>
          <a:solidFill>
            <a:srgbClr val="634823">
              <a:alpha val="20000"/>
            </a:srgbClr>
          </a:solidFill>
        </a:fill>
      </a:tcStyle>
    </a:firstCol>
    <a:lastRow>
      <a:tcTxStyle b="on" i="on">
        <a:fontRef idx="major">
          <a:srgbClr val="634823"/>
        </a:fontRef>
        <a:srgbClr val="634823"/>
      </a:tcTxStyle>
      <a:tcStyle>
        <a:tcBdr>
          <a:left>
            <a:ln w="12700" cap="flat">
              <a:solidFill>
                <a:srgbClr val="634823"/>
              </a:solidFill>
              <a:prstDash val="solid"/>
              <a:bevel/>
            </a:ln>
          </a:left>
          <a:right>
            <a:ln w="12700" cap="flat">
              <a:solidFill>
                <a:srgbClr val="634823"/>
              </a:solidFill>
              <a:prstDash val="solid"/>
              <a:bevel/>
            </a:ln>
          </a:right>
          <a:top>
            <a:ln w="50800" cap="flat">
              <a:solidFill>
                <a:srgbClr val="634823"/>
              </a:solidFill>
              <a:prstDash val="solid"/>
              <a:bevel/>
            </a:ln>
          </a:top>
          <a:bottom>
            <a:ln w="12700" cap="flat">
              <a:solidFill>
                <a:srgbClr val="634823"/>
              </a:solidFill>
              <a:prstDash val="solid"/>
              <a:bevel/>
            </a:ln>
          </a:bottom>
          <a:insideH>
            <a:ln w="12700" cap="flat">
              <a:solidFill>
                <a:srgbClr val="634823"/>
              </a:solidFill>
              <a:prstDash val="solid"/>
              <a:bevel/>
            </a:ln>
          </a:insideH>
          <a:insideV>
            <a:ln w="12700" cap="flat">
              <a:solidFill>
                <a:srgbClr val="634823"/>
              </a:solidFill>
              <a:prstDash val="solid"/>
              <a:bevel/>
            </a:ln>
          </a:insideV>
        </a:tcBdr>
        <a:fill>
          <a:noFill/>
        </a:fill>
      </a:tcStyle>
    </a:lastRow>
    <a:firstRow>
      <a:tcTxStyle b="on" i="on">
        <a:fontRef idx="major">
          <a:srgbClr val="634823"/>
        </a:fontRef>
        <a:srgbClr val="634823"/>
      </a:tcTxStyle>
      <a:tcStyle>
        <a:tcBdr>
          <a:left>
            <a:ln w="12700" cap="flat">
              <a:solidFill>
                <a:srgbClr val="634823"/>
              </a:solidFill>
              <a:prstDash val="solid"/>
              <a:bevel/>
            </a:ln>
          </a:left>
          <a:right>
            <a:ln w="12700" cap="flat">
              <a:solidFill>
                <a:srgbClr val="634823"/>
              </a:solidFill>
              <a:prstDash val="solid"/>
              <a:bevel/>
            </a:ln>
          </a:right>
          <a:top>
            <a:ln w="12700" cap="flat">
              <a:solidFill>
                <a:srgbClr val="634823"/>
              </a:solidFill>
              <a:prstDash val="solid"/>
              <a:bevel/>
            </a:ln>
          </a:top>
          <a:bottom>
            <a:ln w="25400" cap="flat">
              <a:solidFill>
                <a:srgbClr val="634823"/>
              </a:solidFill>
              <a:prstDash val="solid"/>
              <a:bevel/>
            </a:ln>
          </a:bottom>
          <a:insideH>
            <a:ln w="12700" cap="flat">
              <a:solidFill>
                <a:srgbClr val="634823"/>
              </a:solidFill>
              <a:prstDash val="solid"/>
              <a:bevel/>
            </a:ln>
          </a:insideH>
          <a:insideV>
            <a:ln w="12700" cap="flat">
              <a:solidFill>
                <a:srgbClr val="634823"/>
              </a:solidFill>
              <a:prstDash val="solid"/>
              <a:bevel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Relationship Id="rId27" Type="http://schemas.openxmlformats.org/officeDocument/2006/relationships/slide" Target="slides/slide20.xml"/><Relationship Id="rId28" Type="http://schemas.openxmlformats.org/officeDocument/2006/relationships/slide" Target="slides/slide21.xml"/><Relationship Id="rId29" Type="http://schemas.openxmlformats.org/officeDocument/2006/relationships/slide" Target="slides/slide22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9" name="Shape 959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960" name="Shape 960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1pPr>
    <a:lvl2pPr indent="228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2pPr>
    <a:lvl3pPr indent="457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3pPr>
    <a:lvl4pPr indent="685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4pPr>
    <a:lvl5pPr indent="9144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標題投影片">
    <p:bg>
      <p:bgPr>
        <a:solidFill>
          <a:srgbClr val="F9EDD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1.jpeg" descr="image1.jpe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88953" cy="4624183"/>
          </a:xfrm>
          <a:prstGeom prst="rect">
            <a:avLst/>
          </a:prstGeom>
          <a:ln w="12700">
            <a:miter lim="400000"/>
          </a:ln>
        </p:spPr>
      </p:pic>
      <p:sp>
        <p:nvSpPr>
          <p:cNvPr id="12" name="Shape"/>
          <p:cNvSpPr/>
          <p:nvPr/>
        </p:nvSpPr>
        <p:spPr>
          <a:xfrm>
            <a:off x="-4" y="3074521"/>
            <a:ext cx="12201896" cy="37834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446" fill="norm" stroke="1" extrusionOk="0">
                <a:moveTo>
                  <a:pt x="21600" y="0"/>
                </a:moveTo>
                <a:cubicBezTo>
                  <a:pt x="21597" y="5740"/>
                  <a:pt x="21582" y="11711"/>
                  <a:pt x="21577" y="17498"/>
                </a:cubicBezTo>
                <a:lnTo>
                  <a:pt x="21577" y="19446"/>
                </a:lnTo>
                <a:lnTo>
                  <a:pt x="0" y="19446"/>
                </a:lnTo>
                <a:lnTo>
                  <a:pt x="0" y="3296"/>
                </a:lnTo>
                <a:cubicBezTo>
                  <a:pt x="6375" y="-2154"/>
                  <a:pt x="16113" y="8252"/>
                  <a:pt x="21600" y="0"/>
                </a:cubicBezTo>
                <a:close/>
              </a:path>
            </a:pathLst>
          </a:custGeom>
          <a:solidFill>
            <a:srgbClr val="F9EDD7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defRPr>
            </a:pPr>
          </a:p>
        </p:txBody>
      </p:sp>
      <p:sp>
        <p:nvSpPr>
          <p:cNvPr id="13" name="Shape"/>
          <p:cNvSpPr/>
          <p:nvPr/>
        </p:nvSpPr>
        <p:spPr>
          <a:xfrm rot="21388434">
            <a:off x="12231" y="2969804"/>
            <a:ext cx="12169912" cy="123808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2097" fill="norm" stroke="1" extrusionOk="0">
                <a:moveTo>
                  <a:pt x="4983" y="991"/>
                </a:moveTo>
                <a:cubicBezTo>
                  <a:pt x="10890" y="3207"/>
                  <a:pt x="11845" y="15597"/>
                  <a:pt x="21593" y="9600"/>
                </a:cubicBezTo>
                <a:lnTo>
                  <a:pt x="21583" y="10475"/>
                </a:lnTo>
                <a:cubicBezTo>
                  <a:pt x="9614" y="17835"/>
                  <a:pt x="10901" y="-2523"/>
                  <a:pt x="0" y="2275"/>
                </a:cubicBezTo>
                <a:lnTo>
                  <a:pt x="10" y="1404"/>
                </a:lnTo>
                <a:cubicBezTo>
                  <a:pt x="2033" y="510"/>
                  <a:pt x="3636" y="486"/>
                  <a:pt x="4983" y="991"/>
                </a:cubicBezTo>
                <a:close/>
                <a:moveTo>
                  <a:pt x="4990" y="331"/>
                </a:moveTo>
                <a:cubicBezTo>
                  <a:pt x="10897" y="2547"/>
                  <a:pt x="11853" y="14937"/>
                  <a:pt x="21600" y="8940"/>
                </a:cubicBezTo>
                <a:lnTo>
                  <a:pt x="21597" y="9233"/>
                </a:lnTo>
                <a:cubicBezTo>
                  <a:pt x="9628" y="16593"/>
                  <a:pt x="10915" y="-3765"/>
                  <a:pt x="14" y="1033"/>
                </a:cubicBezTo>
                <a:lnTo>
                  <a:pt x="17" y="744"/>
                </a:lnTo>
                <a:cubicBezTo>
                  <a:pt x="2040" y="-150"/>
                  <a:pt x="3644" y="-174"/>
                  <a:pt x="4990" y="331"/>
                </a:cubicBezTo>
                <a:close/>
              </a:path>
            </a:pathLst>
          </a:custGeom>
          <a:gradFill>
            <a:gsLst>
              <a:gs pos="0">
                <a:srgbClr val="FAF1DF">
                  <a:alpha val="90000"/>
                </a:srgbClr>
              </a:gs>
              <a:gs pos="18000">
                <a:srgbClr val="F4DEB7"/>
              </a:gs>
              <a:gs pos="37000">
                <a:srgbClr val="F4DDB3">
                  <a:alpha val="90000"/>
                </a:srgbClr>
              </a:gs>
              <a:gs pos="100000">
                <a:srgbClr val="FAF1DF"/>
              </a:gs>
            </a:gsLst>
            <a:path path="circle">
              <a:fillToRect l="37721" t="-19636" r="62278" b="119636"/>
            </a:path>
          </a:gra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defRPr>
            </a:pPr>
          </a:p>
        </p:txBody>
      </p:sp>
      <p:sp>
        <p:nvSpPr>
          <p:cNvPr id="14" name="Shape"/>
          <p:cNvSpPr/>
          <p:nvPr/>
        </p:nvSpPr>
        <p:spPr>
          <a:xfrm rot="21388434">
            <a:off x="29667" y="2764064"/>
            <a:ext cx="12205859" cy="155916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4614" fill="norm" stroke="1" extrusionOk="0">
                <a:moveTo>
                  <a:pt x="21572" y="14260"/>
                </a:moveTo>
                <a:lnTo>
                  <a:pt x="21573" y="14260"/>
                </a:lnTo>
                <a:lnTo>
                  <a:pt x="21570" y="14614"/>
                </a:lnTo>
                <a:lnTo>
                  <a:pt x="21569" y="14614"/>
                </a:lnTo>
                <a:close/>
                <a:moveTo>
                  <a:pt x="21600" y="1950"/>
                </a:moveTo>
                <a:lnTo>
                  <a:pt x="21596" y="2273"/>
                </a:lnTo>
                <a:cubicBezTo>
                  <a:pt x="12028" y="17573"/>
                  <a:pt x="6101" y="-3704"/>
                  <a:pt x="0" y="1025"/>
                </a:cubicBezTo>
                <a:lnTo>
                  <a:pt x="4" y="702"/>
                </a:lnTo>
                <a:cubicBezTo>
                  <a:pt x="6105" y="-4027"/>
                  <a:pt x="12032" y="17250"/>
                  <a:pt x="21600" y="1950"/>
                </a:cubicBezTo>
                <a:close/>
              </a:path>
            </a:pathLst>
          </a:custGeom>
          <a:gradFill>
            <a:gsLst>
              <a:gs pos="36000">
                <a:srgbClr val="FFFFFF">
                  <a:alpha val="30000"/>
                </a:srgbClr>
              </a:gs>
              <a:gs pos="100000">
                <a:srgbClr val="F9EDD7">
                  <a:alpha val="48000"/>
                </a:srgbClr>
              </a:gs>
            </a:gsLst>
            <a:lin ang="2700000"/>
          </a:gra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defRPr>
            </a:pPr>
          </a:p>
        </p:txBody>
      </p:sp>
      <p:sp>
        <p:nvSpPr>
          <p:cNvPr id="15" name="Shape"/>
          <p:cNvSpPr/>
          <p:nvPr/>
        </p:nvSpPr>
        <p:spPr>
          <a:xfrm rot="21388434">
            <a:off x="-4591" y="3108393"/>
            <a:ext cx="12215154" cy="10526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9438" fill="norm" stroke="1" extrusionOk="0">
                <a:moveTo>
                  <a:pt x="21572" y="5500"/>
                </a:moveTo>
                <a:lnTo>
                  <a:pt x="21567" y="5944"/>
                </a:lnTo>
                <a:cubicBezTo>
                  <a:pt x="15312" y="16998"/>
                  <a:pt x="5722" y="-2250"/>
                  <a:pt x="0" y="3701"/>
                </a:cubicBezTo>
                <a:lnTo>
                  <a:pt x="5" y="3257"/>
                </a:lnTo>
                <a:cubicBezTo>
                  <a:pt x="5728" y="-2694"/>
                  <a:pt x="15317" y="16553"/>
                  <a:pt x="21572" y="5500"/>
                </a:cubicBezTo>
                <a:close/>
                <a:moveTo>
                  <a:pt x="21588" y="4224"/>
                </a:moveTo>
                <a:lnTo>
                  <a:pt x="21578" y="5022"/>
                </a:lnTo>
                <a:cubicBezTo>
                  <a:pt x="15323" y="16079"/>
                  <a:pt x="5734" y="-3169"/>
                  <a:pt x="11" y="2781"/>
                </a:cubicBezTo>
                <a:lnTo>
                  <a:pt x="21" y="1981"/>
                </a:lnTo>
                <a:cubicBezTo>
                  <a:pt x="5743" y="-3970"/>
                  <a:pt x="15333" y="15278"/>
                  <a:pt x="21588" y="4224"/>
                </a:cubicBezTo>
                <a:close/>
                <a:moveTo>
                  <a:pt x="21600" y="3235"/>
                </a:moveTo>
                <a:lnTo>
                  <a:pt x="21596" y="3602"/>
                </a:lnTo>
                <a:cubicBezTo>
                  <a:pt x="15377" y="14969"/>
                  <a:pt x="5790" y="-4234"/>
                  <a:pt x="27" y="1443"/>
                </a:cubicBezTo>
                <a:lnTo>
                  <a:pt x="32" y="1075"/>
                </a:lnTo>
                <a:cubicBezTo>
                  <a:pt x="5794" y="-4602"/>
                  <a:pt x="15382" y="14601"/>
                  <a:pt x="21600" y="3235"/>
                </a:cubicBezTo>
                <a:close/>
              </a:path>
            </a:pathLst>
          </a:custGeom>
          <a:gradFill>
            <a:gsLst>
              <a:gs pos="36000">
                <a:srgbClr val="FFFFFF">
                  <a:alpha val="47000"/>
                </a:srgbClr>
              </a:gs>
              <a:gs pos="100000">
                <a:srgbClr val="FAEFDC">
                  <a:alpha val="82000"/>
                </a:srgbClr>
              </a:gs>
            </a:gsLst>
            <a:path path="circle">
              <a:fillToRect l="62278" t="119636" r="37721" b="-19636"/>
            </a:path>
          </a:gra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defRPr>
            </a:pPr>
          </a:p>
        </p:txBody>
      </p:sp>
      <p:sp>
        <p:nvSpPr>
          <p:cNvPr id="16" name="Title Text"/>
          <p:cNvSpPr txBox="1"/>
          <p:nvPr>
            <p:ph type="title"/>
          </p:nvPr>
        </p:nvSpPr>
        <p:spPr>
          <a:xfrm>
            <a:off x="1293812" y="0"/>
            <a:ext cx="9601204" cy="5562600"/>
          </a:xfrm>
          <a:prstGeom prst="rect">
            <a:avLst/>
          </a:prstGeom>
        </p:spPr>
        <p:txBody>
          <a:bodyPr anchor="b"/>
          <a:lstStyle>
            <a:lvl1pPr>
              <a:lnSpc>
                <a:spcPct val="80000"/>
              </a:lnSpc>
              <a:defRPr sz="6000">
                <a:solidFill>
                  <a:schemeClr val="accent1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17" name="Body Level One…"/>
          <p:cNvSpPr txBox="1"/>
          <p:nvPr>
            <p:ph type="body" sz="quarter" idx="1"/>
          </p:nvPr>
        </p:nvSpPr>
        <p:spPr>
          <a:xfrm>
            <a:off x="1293812" y="5641975"/>
            <a:ext cx="9601204" cy="1216025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SzTx/>
              <a:buFontTx/>
              <a:buNone/>
              <a:defRPr>
                <a:solidFill>
                  <a:srgbClr val="634823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1pPr>
            <a:lvl2pPr marL="0" indent="0">
              <a:spcBef>
                <a:spcPts val="0"/>
              </a:spcBef>
              <a:buSzTx/>
              <a:buFontTx/>
              <a:buNone/>
              <a:defRPr>
                <a:solidFill>
                  <a:srgbClr val="634823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2pPr>
            <a:lvl3pPr marL="0" indent="0">
              <a:spcBef>
                <a:spcPts val="0"/>
              </a:spcBef>
              <a:buSzTx/>
              <a:buFontTx/>
              <a:buNone/>
              <a:defRPr>
                <a:solidFill>
                  <a:srgbClr val="634823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3pPr>
            <a:lvl4pPr marL="0" indent="0">
              <a:spcBef>
                <a:spcPts val="0"/>
              </a:spcBef>
              <a:buSzTx/>
              <a:buFontTx/>
              <a:buNone/>
              <a:defRPr>
                <a:solidFill>
                  <a:srgbClr val="634823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4pPr>
            <a:lvl5pPr marL="0" indent="0">
              <a:spcBef>
                <a:spcPts val="0"/>
              </a:spcBef>
              <a:buSzTx/>
              <a:buFontTx/>
              <a:buNone/>
              <a:defRPr>
                <a:solidFill>
                  <a:srgbClr val="634823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8" name="Slide Number"/>
          <p:cNvSpPr txBox="1"/>
          <p:nvPr>
            <p:ph type="sldNum" sz="quarter" idx="2"/>
          </p:nvPr>
        </p:nvSpPr>
        <p:spPr>
          <a:xfrm>
            <a:off x="8737600" y="6172200"/>
            <a:ext cx="2844800" cy="36830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標題及垂直文字">
    <p:bg>
      <p:bgPr>
        <a:solidFill>
          <a:srgbClr val="F9EDD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9" name="Group"/>
          <p:cNvGrpSpPr/>
          <p:nvPr/>
        </p:nvGrpSpPr>
        <p:grpSpPr>
          <a:xfrm>
            <a:off x="-25405" y="5001060"/>
            <a:ext cx="12297325" cy="2306910"/>
            <a:chOff x="-3" y="-2"/>
            <a:chExt cx="12297323" cy="2306908"/>
          </a:xfrm>
        </p:grpSpPr>
        <p:sp>
          <p:nvSpPr>
            <p:cNvPr id="126" name="Shape"/>
            <p:cNvSpPr/>
            <p:nvPr/>
          </p:nvSpPr>
          <p:spPr>
            <a:xfrm rot="21388434">
              <a:off x="37630" y="592313"/>
              <a:ext cx="12169915" cy="12380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2097" fill="norm" stroke="1" extrusionOk="0">
                  <a:moveTo>
                    <a:pt x="4983" y="991"/>
                  </a:moveTo>
                  <a:cubicBezTo>
                    <a:pt x="10890" y="3207"/>
                    <a:pt x="11845" y="15597"/>
                    <a:pt x="21593" y="9600"/>
                  </a:cubicBezTo>
                  <a:lnTo>
                    <a:pt x="21583" y="10475"/>
                  </a:lnTo>
                  <a:cubicBezTo>
                    <a:pt x="9614" y="17835"/>
                    <a:pt x="10901" y="-2523"/>
                    <a:pt x="0" y="2275"/>
                  </a:cubicBezTo>
                  <a:lnTo>
                    <a:pt x="10" y="1404"/>
                  </a:lnTo>
                  <a:cubicBezTo>
                    <a:pt x="2033" y="510"/>
                    <a:pt x="3636" y="486"/>
                    <a:pt x="4983" y="991"/>
                  </a:cubicBezTo>
                  <a:close/>
                  <a:moveTo>
                    <a:pt x="4990" y="331"/>
                  </a:moveTo>
                  <a:cubicBezTo>
                    <a:pt x="10897" y="2547"/>
                    <a:pt x="11853" y="14937"/>
                    <a:pt x="21600" y="8940"/>
                  </a:cubicBezTo>
                  <a:lnTo>
                    <a:pt x="21597" y="9233"/>
                  </a:lnTo>
                  <a:cubicBezTo>
                    <a:pt x="9628" y="16593"/>
                    <a:pt x="10915" y="-3765"/>
                    <a:pt x="14" y="1033"/>
                  </a:cubicBezTo>
                  <a:lnTo>
                    <a:pt x="17" y="744"/>
                  </a:lnTo>
                  <a:cubicBezTo>
                    <a:pt x="2040" y="-150"/>
                    <a:pt x="3644" y="-174"/>
                    <a:pt x="4990" y="331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AF1DF">
                    <a:alpha val="90000"/>
                  </a:srgbClr>
                </a:gs>
                <a:gs pos="18000">
                  <a:srgbClr val="F4DEB7"/>
                </a:gs>
                <a:gs pos="37000">
                  <a:srgbClr val="F4DDB3">
                    <a:alpha val="90000"/>
                  </a:srgbClr>
                </a:gs>
                <a:gs pos="100000">
                  <a:srgbClr val="FAF1DF"/>
                </a:gs>
              </a:gsLst>
              <a:path path="circle">
                <a:fillToRect l="37721" t="-19636" r="62278" b="119636"/>
              </a:path>
            </a:gra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微軟正黑體"/>
                  <a:ea typeface="微軟正黑體"/>
                  <a:cs typeface="微軟正黑體"/>
                  <a:sym typeface="微軟正黑體"/>
                </a:defRPr>
              </a:pPr>
            </a:p>
          </p:txBody>
        </p:sp>
        <p:sp>
          <p:nvSpPr>
            <p:cNvPr id="127" name="Shape"/>
            <p:cNvSpPr/>
            <p:nvPr/>
          </p:nvSpPr>
          <p:spPr>
            <a:xfrm rot="21388434">
              <a:off x="55064" y="373870"/>
              <a:ext cx="12205864" cy="15591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4614" fill="norm" stroke="1" extrusionOk="0">
                  <a:moveTo>
                    <a:pt x="21572" y="14260"/>
                  </a:moveTo>
                  <a:lnTo>
                    <a:pt x="21573" y="14260"/>
                  </a:lnTo>
                  <a:lnTo>
                    <a:pt x="21570" y="14614"/>
                  </a:lnTo>
                  <a:lnTo>
                    <a:pt x="21569" y="14614"/>
                  </a:lnTo>
                  <a:close/>
                  <a:moveTo>
                    <a:pt x="21600" y="1950"/>
                  </a:moveTo>
                  <a:lnTo>
                    <a:pt x="21596" y="2273"/>
                  </a:lnTo>
                  <a:cubicBezTo>
                    <a:pt x="12028" y="17573"/>
                    <a:pt x="6101" y="-3704"/>
                    <a:pt x="0" y="1025"/>
                  </a:cubicBezTo>
                  <a:lnTo>
                    <a:pt x="4" y="702"/>
                  </a:lnTo>
                  <a:cubicBezTo>
                    <a:pt x="6105" y="-4027"/>
                    <a:pt x="12032" y="17250"/>
                    <a:pt x="21600" y="1950"/>
                  </a:cubicBezTo>
                  <a:close/>
                </a:path>
              </a:pathLst>
            </a:custGeom>
            <a:gradFill flip="none" rotWithShape="1">
              <a:gsLst>
                <a:gs pos="36000">
                  <a:srgbClr val="FFFFFF">
                    <a:alpha val="30000"/>
                  </a:srgbClr>
                </a:gs>
                <a:gs pos="100000">
                  <a:srgbClr val="F9EDD7">
                    <a:alpha val="48000"/>
                  </a:srgbClr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微軟正黑體"/>
                  <a:ea typeface="微軟正黑體"/>
                  <a:cs typeface="微軟正黑體"/>
                  <a:sym typeface="微軟正黑體"/>
                </a:defRPr>
              </a:pPr>
            </a:p>
          </p:txBody>
        </p:sp>
        <p:sp>
          <p:nvSpPr>
            <p:cNvPr id="128" name="Shape"/>
            <p:cNvSpPr/>
            <p:nvPr/>
          </p:nvSpPr>
          <p:spPr>
            <a:xfrm rot="21388434">
              <a:off x="20805" y="718200"/>
              <a:ext cx="12215164" cy="105268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9438" fill="norm" stroke="1" extrusionOk="0">
                  <a:moveTo>
                    <a:pt x="21572" y="5500"/>
                  </a:moveTo>
                  <a:lnTo>
                    <a:pt x="21567" y="5944"/>
                  </a:lnTo>
                  <a:cubicBezTo>
                    <a:pt x="15312" y="16998"/>
                    <a:pt x="5722" y="-2250"/>
                    <a:pt x="0" y="3701"/>
                  </a:cubicBezTo>
                  <a:lnTo>
                    <a:pt x="5" y="3257"/>
                  </a:lnTo>
                  <a:cubicBezTo>
                    <a:pt x="5728" y="-2694"/>
                    <a:pt x="15317" y="16553"/>
                    <a:pt x="21572" y="5500"/>
                  </a:cubicBezTo>
                  <a:close/>
                  <a:moveTo>
                    <a:pt x="21588" y="4224"/>
                  </a:moveTo>
                  <a:lnTo>
                    <a:pt x="21578" y="5022"/>
                  </a:lnTo>
                  <a:cubicBezTo>
                    <a:pt x="15323" y="16079"/>
                    <a:pt x="5734" y="-3169"/>
                    <a:pt x="11" y="2781"/>
                  </a:cubicBezTo>
                  <a:lnTo>
                    <a:pt x="21" y="1981"/>
                  </a:lnTo>
                  <a:cubicBezTo>
                    <a:pt x="5743" y="-3970"/>
                    <a:pt x="15333" y="15278"/>
                    <a:pt x="21588" y="4224"/>
                  </a:cubicBezTo>
                  <a:close/>
                  <a:moveTo>
                    <a:pt x="21600" y="3235"/>
                  </a:moveTo>
                  <a:lnTo>
                    <a:pt x="21596" y="3602"/>
                  </a:lnTo>
                  <a:cubicBezTo>
                    <a:pt x="15377" y="14969"/>
                    <a:pt x="5790" y="-4234"/>
                    <a:pt x="27" y="1443"/>
                  </a:cubicBezTo>
                  <a:lnTo>
                    <a:pt x="32" y="1075"/>
                  </a:lnTo>
                  <a:cubicBezTo>
                    <a:pt x="5794" y="-4602"/>
                    <a:pt x="15382" y="14601"/>
                    <a:pt x="21600" y="3235"/>
                  </a:cubicBezTo>
                  <a:close/>
                </a:path>
              </a:pathLst>
            </a:custGeom>
            <a:gradFill flip="none" rotWithShape="1">
              <a:gsLst>
                <a:gs pos="36000">
                  <a:srgbClr val="FFFFFF">
                    <a:alpha val="47000"/>
                  </a:srgbClr>
                </a:gs>
                <a:gs pos="100000">
                  <a:srgbClr val="FAEFDC">
                    <a:alpha val="82000"/>
                  </a:srgbClr>
                </a:gs>
              </a:gsLst>
              <a:path path="circle">
                <a:fillToRect l="62278" t="119636" r="37721" b="-19636"/>
              </a:path>
            </a:gra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微軟正黑體"/>
                  <a:ea typeface="微軟正黑體"/>
                  <a:cs typeface="微軟正黑體"/>
                  <a:sym typeface="微軟正黑體"/>
                </a:defRPr>
              </a:pPr>
            </a:p>
          </p:txBody>
        </p:sp>
      </p:grpSp>
      <p:sp>
        <p:nvSpPr>
          <p:cNvPr id="130" name="Title Text"/>
          <p:cNvSpPr txBox="1"/>
          <p:nvPr>
            <p:ph type="title"/>
          </p:nvPr>
        </p:nvSpPr>
        <p:spPr>
          <a:xfrm>
            <a:off x="1293812" y="0"/>
            <a:ext cx="9601201" cy="1524000"/>
          </a:xfrm>
          <a:prstGeom prst="rect">
            <a:avLst/>
          </a:prstGeom>
        </p:spPr>
        <p:txBody>
          <a:bodyPr anchor="b"/>
          <a:lstStyle>
            <a:lvl1pPr>
              <a:defRPr sz="4000">
                <a:solidFill>
                  <a:schemeClr val="accent1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131" name="Body Level One…"/>
          <p:cNvSpPr txBox="1"/>
          <p:nvPr>
            <p:ph type="body" idx="1"/>
          </p:nvPr>
        </p:nvSpPr>
        <p:spPr>
          <a:xfrm>
            <a:off x="1293812" y="1828800"/>
            <a:ext cx="9601201" cy="5029202"/>
          </a:xfrm>
          <a:prstGeom prst="rect">
            <a:avLst/>
          </a:prstGeom>
        </p:spPr>
        <p:txBody>
          <a:bodyPr/>
          <a:lstStyle>
            <a:lvl1pPr marL="274320">
              <a:spcBef>
                <a:spcPts val="1800"/>
              </a:spcBef>
              <a:buSzPct val="80000"/>
              <a:defRPr>
                <a:solidFill>
                  <a:srgbClr val="634823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1pPr>
            <a:lvl2pPr marL="769619">
              <a:spcBef>
                <a:spcPts val="1800"/>
              </a:spcBef>
              <a:buSzPct val="80000"/>
              <a:defRPr>
                <a:solidFill>
                  <a:srgbClr val="634823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2pPr>
            <a:lvl3pPr marL="1280158">
              <a:spcBef>
                <a:spcPts val="1800"/>
              </a:spcBef>
              <a:buSzPct val="80000"/>
              <a:defRPr>
                <a:solidFill>
                  <a:srgbClr val="634823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3pPr>
            <a:lvl4pPr marL="1772920">
              <a:spcBef>
                <a:spcPts val="1800"/>
              </a:spcBef>
              <a:buSzPct val="80000"/>
              <a:defRPr>
                <a:solidFill>
                  <a:srgbClr val="634823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4pPr>
            <a:lvl5pPr marL="2230120">
              <a:spcBef>
                <a:spcPts val="1800"/>
              </a:spcBef>
              <a:buSzPct val="80000"/>
              <a:defRPr>
                <a:solidFill>
                  <a:srgbClr val="634823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2" name="Slide Number"/>
          <p:cNvSpPr txBox="1"/>
          <p:nvPr>
            <p:ph type="sldNum" sz="quarter" idx="2"/>
          </p:nvPr>
        </p:nvSpPr>
        <p:spPr>
          <a:xfrm>
            <a:off x="9818310" y="6416992"/>
            <a:ext cx="1066804" cy="243837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rgbClr val="634823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垂直標題及文字">
    <p:bg>
      <p:bgPr>
        <a:solidFill>
          <a:srgbClr val="F9EDD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2" name="Group"/>
          <p:cNvGrpSpPr/>
          <p:nvPr/>
        </p:nvGrpSpPr>
        <p:grpSpPr>
          <a:xfrm>
            <a:off x="-25405" y="5001060"/>
            <a:ext cx="12297325" cy="2306910"/>
            <a:chOff x="-3" y="-2"/>
            <a:chExt cx="12297323" cy="2306908"/>
          </a:xfrm>
        </p:grpSpPr>
        <p:sp>
          <p:nvSpPr>
            <p:cNvPr id="139" name="Shape"/>
            <p:cNvSpPr/>
            <p:nvPr/>
          </p:nvSpPr>
          <p:spPr>
            <a:xfrm rot="21388434">
              <a:off x="37630" y="592313"/>
              <a:ext cx="12169915" cy="12380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2097" fill="norm" stroke="1" extrusionOk="0">
                  <a:moveTo>
                    <a:pt x="4983" y="991"/>
                  </a:moveTo>
                  <a:cubicBezTo>
                    <a:pt x="10890" y="3207"/>
                    <a:pt x="11845" y="15597"/>
                    <a:pt x="21593" y="9600"/>
                  </a:cubicBezTo>
                  <a:lnTo>
                    <a:pt x="21583" y="10475"/>
                  </a:lnTo>
                  <a:cubicBezTo>
                    <a:pt x="9614" y="17835"/>
                    <a:pt x="10901" y="-2523"/>
                    <a:pt x="0" y="2275"/>
                  </a:cubicBezTo>
                  <a:lnTo>
                    <a:pt x="10" y="1404"/>
                  </a:lnTo>
                  <a:cubicBezTo>
                    <a:pt x="2033" y="510"/>
                    <a:pt x="3636" y="486"/>
                    <a:pt x="4983" y="991"/>
                  </a:cubicBezTo>
                  <a:close/>
                  <a:moveTo>
                    <a:pt x="4990" y="331"/>
                  </a:moveTo>
                  <a:cubicBezTo>
                    <a:pt x="10897" y="2547"/>
                    <a:pt x="11853" y="14937"/>
                    <a:pt x="21600" y="8940"/>
                  </a:cubicBezTo>
                  <a:lnTo>
                    <a:pt x="21597" y="9233"/>
                  </a:lnTo>
                  <a:cubicBezTo>
                    <a:pt x="9628" y="16593"/>
                    <a:pt x="10915" y="-3765"/>
                    <a:pt x="14" y="1033"/>
                  </a:cubicBezTo>
                  <a:lnTo>
                    <a:pt x="17" y="744"/>
                  </a:lnTo>
                  <a:cubicBezTo>
                    <a:pt x="2040" y="-150"/>
                    <a:pt x="3644" y="-174"/>
                    <a:pt x="4990" y="331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AF1DF">
                    <a:alpha val="90000"/>
                  </a:srgbClr>
                </a:gs>
                <a:gs pos="18000">
                  <a:srgbClr val="F4DEB7"/>
                </a:gs>
                <a:gs pos="37000">
                  <a:srgbClr val="F4DDB3">
                    <a:alpha val="90000"/>
                  </a:srgbClr>
                </a:gs>
                <a:gs pos="100000">
                  <a:srgbClr val="FAF1DF"/>
                </a:gs>
              </a:gsLst>
              <a:path path="circle">
                <a:fillToRect l="37721" t="-19636" r="62278" b="119636"/>
              </a:path>
            </a:gra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微軟正黑體"/>
                  <a:ea typeface="微軟正黑體"/>
                  <a:cs typeface="微軟正黑體"/>
                  <a:sym typeface="微軟正黑體"/>
                </a:defRPr>
              </a:pPr>
            </a:p>
          </p:txBody>
        </p:sp>
        <p:sp>
          <p:nvSpPr>
            <p:cNvPr id="140" name="Shape"/>
            <p:cNvSpPr/>
            <p:nvPr/>
          </p:nvSpPr>
          <p:spPr>
            <a:xfrm rot="21388434">
              <a:off x="55064" y="373870"/>
              <a:ext cx="12205864" cy="15591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4614" fill="norm" stroke="1" extrusionOk="0">
                  <a:moveTo>
                    <a:pt x="21572" y="14260"/>
                  </a:moveTo>
                  <a:lnTo>
                    <a:pt x="21573" y="14260"/>
                  </a:lnTo>
                  <a:lnTo>
                    <a:pt x="21570" y="14614"/>
                  </a:lnTo>
                  <a:lnTo>
                    <a:pt x="21569" y="14614"/>
                  </a:lnTo>
                  <a:close/>
                  <a:moveTo>
                    <a:pt x="21600" y="1950"/>
                  </a:moveTo>
                  <a:lnTo>
                    <a:pt x="21596" y="2273"/>
                  </a:lnTo>
                  <a:cubicBezTo>
                    <a:pt x="12028" y="17573"/>
                    <a:pt x="6101" y="-3704"/>
                    <a:pt x="0" y="1025"/>
                  </a:cubicBezTo>
                  <a:lnTo>
                    <a:pt x="4" y="702"/>
                  </a:lnTo>
                  <a:cubicBezTo>
                    <a:pt x="6105" y="-4027"/>
                    <a:pt x="12032" y="17250"/>
                    <a:pt x="21600" y="1950"/>
                  </a:cubicBezTo>
                  <a:close/>
                </a:path>
              </a:pathLst>
            </a:custGeom>
            <a:gradFill flip="none" rotWithShape="1">
              <a:gsLst>
                <a:gs pos="36000">
                  <a:srgbClr val="FFFFFF">
                    <a:alpha val="30000"/>
                  </a:srgbClr>
                </a:gs>
                <a:gs pos="100000">
                  <a:srgbClr val="F9EDD7">
                    <a:alpha val="48000"/>
                  </a:srgbClr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微軟正黑體"/>
                  <a:ea typeface="微軟正黑體"/>
                  <a:cs typeface="微軟正黑體"/>
                  <a:sym typeface="微軟正黑體"/>
                </a:defRPr>
              </a:pPr>
            </a:p>
          </p:txBody>
        </p:sp>
        <p:sp>
          <p:nvSpPr>
            <p:cNvPr id="141" name="Shape"/>
            <p:cNvSpPr/>
            <p:nvPr/>
          </p:nvSpPr>
          <p:spPr>
            <a:xfrm rot="21388434">
              <a:off x="20805" y="718200"/>
              <a:ext cx="12215164" cy="105268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9438" fill="norm" stroke="1" extrusionOk="0">
                  <a:moveTo>
                    <a:pt x="21572" y="5500"/>
                  </a:moveTo>
                  <a:lnTo>
                    <a:pt x="21567" y="5944"/>
                  </a:lnTo>
                  <a:cubicBezTo>
                    <a:pt x="15312" y="16998"/>
                    <a:pt x="5722" y="-2250"/>
                    <a:pt x="0" y="3701"/>
                  </a:cubicBezTo>
                  <a:lnTo>
                    <a:pt x="5" y="3257"/>
                  </a:lnTo>
                  <a:cubicBezTo>
                    <a:pt x="5728" y="-2694"/>
                    <a:pt x="15317" y="16553"/>
                    <a:pt x="21572" y="5500"/>
                  </a:cubicBezTo>
                  <a:close/>
                  <a:moveTo>
                    <a:pt x="21588" y="4224"/>
                  </a:moveTo>
                  <a:lnTo>
                    <a:pt x="21578" y="5022"/>
                  </a:lnTo>
                  <a:cubicBezTo>
                    <a:pt x="15323" y="16079"/>
                    <a:pt x="5734" y="-3169"/>
                    <a:pt x="11" y="2781"/>
                  </a:cubicBezTo>
                  <a:lnTo>
                    <a:pt x="21" y="1981"/>
                  </a:lnTo>
                  <a:cubicBezTo>
                    <a:pt x="5743" y="-3970"/>
                    <a:pt x="15333" y="15278"/>
                    <a:pt x="21588" y="4224"/>
                  </a:cubicBezTo>
                  <a:close/>
                  <a:moveTo>
                    <a:pt x="21600" y="3235"/>
                  </a:moveTo>
                  <a:lnTo>
                    <a:pt x="21596" y="3602"/>
                  </a:lnTo>
                  <a:cubicBezTo>
                    <a:pt x="15377" y="14969"/>
                    <a:pt x="5790" y="-4234"/>
                    <a:pt x="27" y="1443"/>
                  </a:cubicBezTo>
                  <a:lnTo>
                    <a:pt x="32" y="1075"/>
                  </a:lnTo>
                  <a:cubicBezTo>
                    <a:pt x="5794" y="-4602"/>
                    <a:pt x="15382" y="14601"/>
                    <a:pt x="21600" y="3235"/>
                  </a:cubicBezTo>
                  <a:close/>
                </a:path>
              </a:pathLst>
            </a:custGeom>
            <a:gradFill flip="none" rotWithShape="1">
              <a:gsLst>
                <a:gs pos="36000">
                  <a:srgbClr val="FFFFFF">
                    <a:alpha val="47000"/>
                  </a:srgbClr>
                </a:gs>
                <a:gs pos="100000">
                  <a:srgbClr val="FAEFDC">
                    <a:alpha val="82000"/>
                  </a:srgbClr>
                </a:gs>
              </a:gsLst>
              <a:path path="circle">
                <a:fillToRect l="62278" t="119636" r="37721" b="-19636"/>
              </a:path>
            </a:gra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微軟正黑體"/>
                  <a:ea typeface="微軟正黑體"/>
                  <a:cs typeface="微軟正黑體"/>
                  <a:sym typeface="微軟正黑體"/>
                </a:defRPr>
              </a:pPr>
            </a:p>
          </p:txBody>
        </p:sp>
      </p:grpSp>
      <p:sp>
        <p:nvSpPr>
          <p:cNvPr id="143" name="Title Text"/>
          <p:cNvSpPr txBox="1"/>
          <p:nvPr>
            <p:ph type="title"/>
          </p:nvPr>
        </p:nvSpPr>
        <p:spPr>
          <a:xfrm>
            <a:off x="8724900" y="0"/>
            <a:ext cx="2628900" cy="6172200"/>
          </a:xfrm>
          <a:prstGeom prst="rect">
            <a:avLst/>
          </a:prstGeom>
        </p:spPr>
        <p:txBody>
          <a:bodyPr anchor="b"/>
          <a:lstStyle>
            <a:lvl1pPr>
              <a:defRPr sz="3600">
                <a:solidFill>
                  <a:schemeClr val="accent1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144" name="Body Level One…"/>
          <p:cNvSpPr txBox="1"/>
          <p:nvPr>
            <p:ph type="body" idx="1"/>
          </p:nvPr>
        </p:nvSpPr>
        <p:spPr>
          <a:xfrm>
            <a:off x="838200" y="274638"/>
            <a:ext cx="7734300" cy="6583365"/>
          </a:xfrm>
          <a:prstGeom prst="rect">
            <a:avLst/>
          </a:prstGeom>
        </p:spPr>
        <p:txBody>
          <a:bodyPr/>
          <a:lstStyle>
            <a:lvl1pPr marL="274320">
              <a:spcBef>
                <a:spcPts val="1800"/>
              </a:spcBef>
              <a:buSzPct val="80000"/>
              <a:defRPr>
                <a:solidFill>
                  <a:srgbClr val="634823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1pPr>
            <a:lvl2pPr marL="769619">
              <a:spcBef>
                <a:spcPts val="1800"/>
              </a:spcBef>
              <a:buSzPct val="80000"/>
              <a:defRPr>
                <a:solidFill>
                  <a:srgbClr val="634823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2pPr>
            <a:lvl3pPr marL="1280158">
              <a:spcBef>
                <a:spcPts val="1800"/>
              </a:spcBef>
              <a:buSzPct val="80000"/>
              <a:defRPr>
                <a:solidFill>
                  <a:srgbClr val="634823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3pPr>
            <a:lvl4pPr marL="1772920">
              <a:spcBef>
                <a:spcPts val="1800"/>
              </a:spcBef>
              <a:buSzPct val="80000"/>
              <a:defRPr>
                <a:solidFill>
                  <a:srgbClr val="634823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4pPr>
            <a:lvl5pPr marL="2230120">
              <a:spcBef>
                <a:spcPts val="1800"/>
              </a:spcBef>
              <a:buSzPct val="80000"/>
              <a:defRPr>
                <a:solidFill>
                  <a:srgbClr val="634823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45" name="Slide Number"/>
          <p:cNvSpPr txBox="1"/>
          <p:nvPr>
            <p:ph type="sldNum" sz="quarter" idx="2"/>
          </p:nvPr>
        </p:nvSpPr>
        <p:spPr>
          <a:xfrm>
            <a:off x="9818310" y="6416992"/>
            <a:ext cx="1066804" cy="243837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rgbClr val="634823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Main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7" name="Group"/>
          <p:cNvGrpSpPr/>
          <p:nvPr/>
        </p:nvGrpSpPr>
        <p:grpSpPr>
          <a:xfrm>
            <a:off x="-14434" y="6802392"/>
            <a:ext cx="12267741" cy="90723"/>
            <a:chOff x="0" y="0"/>
            <a:chExt cx="12267740" cy="90721"/>
          </a:xfrm>
        </p:grpSpPr>
        <p:sp>
          <p:nvSpPr>
            <p:cNvPr id="152" name="Rectangle"/>
            <p:cNvSpPr/>
            <p:nvPr/>
          </p:nvSpPr>
          <p:spPr>
            <a:xfrm>
              <a:off x="-1" y="-1"/>
              <a:ext cx="2453551" cy="90723"/>
            </a:xfrm>
            <a:prstGeom prst="rect">
              <a:avLst/>
            </a:prstGeom>
            <a:solidFill>
              <a:srgbClr val="1F98D8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 defTabSz="543612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153" name="Rectangle"/>
            <p:cNvSpPr/>
            <p:nvPr/>
          </p:nvSpPr>
          <p:spPr>
            <a:xfrm>
              <a:off x="2453547" y="-1"/>
              <a:ext cx="2453552" cy="90723"/>
            </a:xfrm>
            <a:prstGeom prst="rect">
              <a:avLst/>
            </a:prstGeom>
            <a:solidFill>
              <a:srgbClr val="229CCE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 defTabSz="543612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154" name="Rectangle"/>
            <p:cNvSpPr/>
            <p:nvPr/>
          </p:nvSpPr>
          <p:spPr>
            <a:xfrm>
              <a:off x="4907094" y="-1"/>
              <a:ext cx="2453551" cy="90723"/>
            </a:xfrm>
            <a:prstGeom prst="rect">
              <a:avLst/>
            </a:prstGeom>
            <a:solidFill>
              <a:srgbClr val="27A5C1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 defTabSz="543612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155" name="Rectangle"/>
            <p:cNvSpPr/>
            <p:nvPr/>
          </p:nvSpPr>
          <p:spPr>
            <a:xfrm>
              <a:off x="7360642" y="-1"/>
              <a:ext cx="2453551" cy="90723"/>
            </a:xfrm>
            <a:prstGeom prst="rect">
              <a:avLst/>
            </a:prstGeom>
            <a:solidFill>
              <a:srgbClr val="24B6AB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 defTabSz="543612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156" name="Rectangle"/>
            <p:cNvSpPr/>
            <p:nvPr/>
          </p:nvSpPr>
          <p:spPr>
            <a:xfrm>
              <a:off x="9814189" y="-1"/>
              <a:ext cx="2453551" cy="90723"/>
            </a:xfrm>
            <a:prstGeom prst="rect">
              <a:avLst/>
            </a:prstGeom>
            <a:solidFill>
              <a:srgbClr val="5BBD76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 defTabSz="543612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</p:grpSp>
      <p:sp>
        <p:nvSpPr>
          <p:cNvPr id="158" name="Slide Number"/>
          <p:cNvSpPr txBox="1"/>
          <p:nvPr>
            <p:ph type="sldNum" sz="quarter" idx="2"/>
          </p:nvPr>
        </p:nvSpPr>
        <p:spPr>
          <a:xfrm>
            <a:off x="11453400" y="294578"/>
            <a:ext cx="412354" cy="152401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/>
          <a:lstStyle>
            <a:lvl1pPr algn="ctr">
              <a:defRPr sz="10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0" name="Group"/>
          <p:cNvGrpSpPr/>
          <p:nvPr/>
        </p:nvGrpSpPr>
        <p:grpSpPr>
          <a:xfrm>
            <a:off x="-14434" y="6802392"/>
            <a:ext cx="12267741" cy="90723"/>
            <a:chOff x="0" y="0"/>
            <a:chExt cx="12267740" cy="90721"/>
          </a:xfrm>
        </p:grpSpPr>
        <p:sp>
          <p:nvSpPr>
            <p:cNvPr id="165" name="Rectangle"/>
            <p:cNvSpPr/>
            <p:nvPr/>
          </p:nvSpPr>
          <p:spPr>
            <a:xfrm>
              <a:off x="-1" y="-1"/>
              <a:ext cx="2453551" cy="90723"/>
            </a:xfrm>
            <a:prstGeom prst="rect">
              <a:avLst/>
            </a:prstGeom>
            <a:solidFill>
              <a:srgbClr val="1F98D8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 defTabSz="543612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166" name="Rectangle"/>
            <p:cNvSpPr/>
            <p:nvPr/>
          </p:nvSpPr>
          <p:spPr>
            <a:xfrm>
              <a:off x="2453547" y="-1"/>
              <a:ext cx="2453552" cy="90723"/>
            </a:xfrm>
            <a:prstGeom prst="rect">
              <a:avLst/>
            </a:prstGeom>
            <a:solidFill>
              <a:srgbClr val="229CCE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 defTabSz="543612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167" name="Rectangle"/>
            <p:cNvSpPr/>
            <p:nvPr/>
          </p:nvSpPr>
          <p:spPr>
            <a:xfrm>
              <a:off x="4907094" y="-1"/>
              <a:ext cx="2453551" cy="90723"/>
            </a:xfrm>
            <a:prstGeom prst="rect">
              <a:avLst/>
            </a:prstGeom>
            <a:solidFill>
              <a:srgbClr val="27A5C1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 defTabSz="543612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168" name="Rectangle"/>
            <p:cNvSpPr/>
            <p:nvPr/>
          </p:nvSpPr>
          <p:spPr>
            <a:xfrm>
              <a:off x="7360642" y="-1"/>
              <a:ext cx="2453551" cy="90723"/>
            </a:xfrm>
            <a:prstGeom prst="rect">
              <a:avLst/>
            </a:prstGeom>
            <a:solidFill>
              <a:srgbClr val="24B6AB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 defTabSz="543612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169" name="Rectangle"/>
            <p:cNvSpPr/>
            <p:nvPr/>
          </p:nvSpPr>
          <p:spPr>
            <a:xfrm>
              <a:off x="9814189" y="-1"/>
              <a:ext cx="2453551" cy="90723"/>
            </a:xfrm>
            <a:prstGeom prst="rect">
              <a:avLst/>
            </a:prstGeom>
            <a:solidFill>
              <a:srgbClr val="5BBD76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 defTabSz="543612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</p:grpSp>
      <p:sp>
        <p:nvSpPr>
          <p:cNvPr id="171" name="Slide Number"/>
          <p:cNvSpPr txBox="1"/>
          <p:nvPr>
            <p:ph type="sldNum" sz="quarter" idx="2"/>
          </p:nvPr>
        </p:nvSpPr>
        <p:spPr>
          <a:xfrm>
            <a:off x="8737600" y="6172200"/>
            <a:ext cx="2844800" cy="36830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Our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3" name="Group"/>
          <p:cNvGrpSpPr/>
          <p:nvPr/>
        </p:nvGrpSpPr>
        <p:grpSpPr>
          <a:xfrm>
            <a:off x="-14434" y="6802392"/>
            <a:ext cx="12267741" cy="90723"/>
            <a:chOff x="0" y="0"/>
            <a:chExt cx="12267740" cy="90721"/>
          </a:xfrm>
        </p:grpSpPr>
        <p:sp>
          <p:nvSpPr>
            <p:cNvPr id="178" name="Rectangle"/>
            <p:cNvSpPr/>
            <p:nvPr/>
          </p:nvSpPr>
          <p:spPr>
            <a:xfrm>
              <a:off x="-1" y="-1"/>
              <a:ext cx="2453551" cy="90723"/>
            </a:xfrm>
            <a:prstGeom prst="rect">
              <a:avLst/>
            </a:prstGeom>
            <a:solidFill>
              <a:srgbClr val="1F98D8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 defTabSz="543612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179" name="Rectangle"/>
            <p:cNvSpPr/>
            <p:nvPr/>
          </p:nvSpPr>
          <p:spPr>
            <a:xfrm>
              <a:off x="2453547" y="-1"/>
              <a:ext cx="2453552" cy="90723"/>
            </a:xfrm>
            <a:prstGeom prst="rect">
              <a:avLst/>
            </a:prstGeom>
            <a:solidFill>
              <a:srgbClr val="229CCE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 defTabSz="543612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180" name="Rectangle"/>
            <p:cNvSpPr/>
            <p:nvPr/>
          </p:nvSpPr>
          <p:spPr>
            <a:xfrm>
              <a:off x="4907094" y="-1"/>
              <a:ext cx="2453551" cy="90723"/>
            </a:xfrm>
            <a:prstGeom prst="rect">
              <a:avLst/>
            </a:prstGeom>
            <a:solidFill>
              <a:srgbClr val="27A5C1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 defTabSz="543612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181" name="Rectangle"/>
            <p:cNvSpPr/>
            <p:nvPr/>
          </p:nvSpPr>
          <p:spPr>
            <a:xfrm>
              <a:off x="7360642" y="-1"/>
              <a:ext cx="2453551" cy="90723"/>
            </a:xfrm>
            <a:prstGeom prst="rect">
              <a:avLst/>
            </a:prstGeom>
            <a:solidFill>
              <a:srgbClr val="24B6AB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 defTabSz="543612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182" name="Rectangle"/>
            <p:cNvSpPr/>
            <p:nvPr/>
          </p:nvSpPr>
          <p:spPr>
            <a:xfrm>
              <a:off x="9814189" y="-1"/>
              <a:ext cx="2453551" cy="90723"/>
            </a:xfrm>
            <a:prstGeom prst="rect">
              <a:avLst/>
            </a:prstGeom>
            <a:solidFill>
              <a:srgbClr val="5BBD76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 defTabSz="543612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</p:grpSp>
      <p:sp>
        <p:nvSpPr>
          <p:cNvPr id="184" name="Rectangle"/>
          <p:cNvSpPr/>
          <p:nvPr/>
        </p:nvSpPr>
        <p:spPr>
          <a:xfrm>
            <a:off x="0" y="6205029"/>
            <a:ext cx="12192000" cy="652971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 defTabSz="543612">
              <a:defRPr sz="2100">
                <a:solidFill>
                  <a:srgbClr val="FFFFF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pPr>
          </a:p>
        </p:txBody>
      </p:sp>
      <p:sp>
        <p:nvSpPr>
          <p:cNvPr id="185" name="Slide Number"/>
          <p:cNvSpPr txBox="1"/>
          <p:nvPr>
            <p:ph type="sldNum" sz="quarter" idx="2"/>
          </p:nvPr>
        </p:nvSpPr>
        <p:spPr>
          <a:xfrm>
            <a:off x="11453400" y="294578"/>
            <a:ext cx="412354" cy="152401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/>
          <a:lstStyle>
            <a:lvl1pPr algn="ctr">
              <a:defRPr sz="10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1_Our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7" name="Group"/>
          <p:cNvGrpSpPr/>
          <p:nvPr/>
        </p:nvGrpSpPr>
        <p:grpSpPr>
          <a:xfrm>
            <a:off x="-14434" y="6802392"/>
            <a:ext cx="12267741" cy="90723"/>
            <a:chOff x="0" y="0"/>
            <a:chExt cx="12267740" cy="90721"/>
          </a:xfrm>
        </p:grpSpPr>
        <p:sp>
          <p:nvSpPr>
            <p:cNvPr id="192" name="Rectangle"/>
            <p:cNvSpPr/>
            <p:nvPr/>
          </p:nvSpPr>
          <p:spPr>
            <a:xfrm>
              <a:off x="-1" y="-1"/>
              <a:ext cx="2453551" cy="90723"/>
            </a:xfrm>
            <a:prstGeom prst="rect">
              <a:avLst/>
            </a:prstGeom>
            <a:solidFill>
              <a:srgbClr val="1F98D8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 defTabSz="543612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193" name="Rectangle"/>
            <p:cNvSpPr/>
            <p:nvPr/>
          </p:nvSpPr>
          <p:spPr>
            <a:xfrm>
              <a:off x="2453547" y="-1"/>
              <a:ext cx="2453552" cy="90723"/>
            </a:xfrm>
            <a:prstGeom prst="rect">
              <a:avLst/>
            </a:prstGeom>
            <a:solidFill>
              <a:srgbClr val="229CCE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 defTabSz="543612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194" name="Rectangle"/>
            <p:cNvSpPr/>
            <p:nvPr/>
          </p:nvSpPr>
          <p:spPr>
            <a:xfrm>
              <a:off x="4907094" y="-1"/>
              <a:ext cx="2453551" cy="90723"/>
            </a:xfrm>
            <a:prstGeom prst="rect">
              <a:avLst/>
            </a:prstGeom>
            <a:solidFill>
              <a:srgbClr val="27A5C1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 defTabSz="543612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195" name="Rectangle"/>
            <p:cNvSpPr/>
            <p:nvPr/>
          </p:nvSpPr>
          <p:spPr>
            <a:xfrm>
              <a:off x="7360642" y="-1"/>
              <a:ext cx="2453551" cy="90723"/>
            </a:xfrm>
            <a:prstGeom prst="rect">
              <a:avLst/>
            </a:prstGeom>
            <a:solidFill>
              <a:srgbClr val="24B6AB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 defTabSz="543612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196" name="Rectangle"/>
            <p:cNvSpPr/>
            <p:nvPr/>
          </p:nvSpPr>
          <p:spPr>
            <a:xfrm>
              <a:off x="9814189" y="-1"/>
              <a:ext cx="2453551" cy="90723"/>
            </a:xfrm>
            <a:prstGeom prst="rect">
              <a:avLst/>
            </a:prstGeom>
            <a:solidFill>
              <a:srgbClr val="5BBD76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 defTabSz="543612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</p:grpSp>
      <p:sp>
        <p:nvSpPr>
          <p:cNvPr id="198" name="Rectangle"/>
          <p:cNvSpPr/>
          <p:nvPr/>
        </p:nvSpPr>
        <p:spPr>
          <a:xfrm>
            <a:off x="0" y="6205029"/>
            <a:ext cx="12192000" cy="652971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 defTabSz="543612">
              <a:defRPr sz="2100">
                <a:solidFill>
                  <a:srgbClr val="FFFFF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pPr>
          </a:p>
        </p:txBody>
      </p:sp>
      <p:sp>
        <p:nvSpPr>
          <p:cNvPr id="199" name="Slide Number"/>
          <p:cNvSpPr txBox="1"/>
          <p:nvPr>
            <p:ph type="sldNum" sz="quarter" idx="2"/>
          </p:nvPr>
        </p:nvSpPr>
        <p:spPr>
          <a:xfrm>
            <a:off x="11453400" y="294578"/>
            <a:ext cx="412354" cy="152401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/>
          <a:lstStyle>
            <a:lvl1pPr algn="ctr">
              <a:defRPr sz="10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iPhone 6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1" name="Group"/>
          <p:cNvGrpSpPr/>
          <p:nvPr/>
        </p:nvGrpSpPr>
        <p:grpSpPr>
          <a:xfrm>
            <a:off x="-14434" y="6802392"/>
            <a:ext cx="12267741" cy="90723"/>
            <a:chOff x="0" y="0"/>
            <a:chExt cx="12267740" cy="90721"/>
          </a:xfrm>
        </p:grpSpPr>
        <p:sp>
          <p:nvSpPr>
            <p:cNvPr id="206" name="Rectangle"/>
            <p:cNvSpPr/>
            <p:nvPr/>
          </p:nvSpPr>
          <p:spPr>
            <a:xfrm>
              <a:off x="-1" y="-1"/>
              <a:ext cx="2453551" cy="90723"/>
            </a:xfrm>
            <a:prstGeom prst="rect">
              <a:avLst/>
            </a:prstGeom>
            <a:solidFill>
              <a:srgbClr val="1F98D8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 defTabSz="543612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207" name="Rectangle"/>
            <p:cNvSpPr/>
            <p:nvPr/>
          </p:nvSpPr>
          <p:spPr>
            <a:xfrm>
              <a:off x="2453547" y="-1"/>
              <a:ext cx="2453552" cy="90723"/>
            </a:xfrm>
            <a:prstGeom prst="rect">
              <a:avLst/>
            </a:prstGeom>
            <a:solidFill>
              <a:srgbClr val="229CCE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 defTabSz="543612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208" name="Rectangle"/>
            <p:cNvSpPr/>
            <p:nvPr/>
          </p:nvSpPr>
          <p:spPr>
            <a:xfrm>
              <a:off x="4907094" y="-1"/>
              <a:ext cx="2453551" cy="90723"/>
            </a:xfrm>
            <a:prstGeom prst="rect">
              <a:avLst/>
            </a:prstGeom>
            <a:solidFill>
              <a:srgbClr val="27A5C1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 defTabSz="543612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209" name="Rectangle"/>
            <p:cNvSpPr/>
            <p:nvPr/>
          </p:nvSpPr>
          <p:spPr>
            <a:xfrm>
              <a:off x="7360642" y="-1"/>
              <a:ext cx="2453551" cy="90723"/>
            </a:xfrm>
            <a:prstGeom prst="rect">
              <a:avLst/>
            </a:prstGeom>
            <a:solidFill>
              <a:srgbClr val="24B6AB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 defTabSz="543612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210" name="Rectangle"/>
            <p:cNvSpPr/>
            <p:nvPr/>
          </p:nvSpPr>
          <p:spPr>
            <a:xfrm>
              <a:off x="9814189" y="-1"/>
              <a:ext cx="2453551" cy="90723"/>
            </a:xfrm>
            <a:prstGeom prst="rect">
              <a:avLst/>
            </a:prstGeom>
            <a:solidFill>
              <a:srgbClr val="5BBD76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 defTabSz="543612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</p:grpSp>
      <p:sp>
        <p:nvSpPr>
          <p:cNvPr id="212" name="Slide Number"/>
          <p:cNvSpPr txBox="1"/>
          <p:nvPr>
            <p:ph type="sldNum" sz="quarter" idx="2"/>
          </p:nvPr>
        </p:nvSpPr>
        <p:spPr>
          <a:xfrm>
            <a:off x="11453400" y="294578"/>
            <a:ext cx="412354" cy="152401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/>
          <a:lstStyle>
            <a:lvl1pPr algn="ctr">
              <a:defRPr sz="10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ntact 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4" name="Group"/>
          <p:cNvGrpSpPr/>
          <p:nvPr/>
        </p:nvGrpSpPr>
        <p:grpSpPr>
          <a:xfrm>
            <a:off x="-14434" y="6802392"/>
            <a:ext cx="12267741" cy="90723"/>
            <a:chOff x="0" y="0"/>
            <a:chExt cx="12267740" cy="90721"/>
          </a:xfrm>
        </p:grpSpPr>
        <p:sp>
          <p:nvSpPr>
            <p:cNvPr id="219" name="Rectangle"/>
            <p:cNvSpPr/>
            <p:nvPr/>
          </p:nvSpPr>
          <p:spPr>
            <a:xfrm>
              <a:off x="-1" y="-1"/>
              <a:ext cx="2453551" cy="90723"/>
            </a:xfrm>
            <a:prstGeom prst="rect">
              <a:avLst/>
            </a:prstGeom>
            <a:solidFill>
              <a:srgbClr val="1F98D8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 defTabSz="543612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220" name="Rectangle"/>
            <p:cNvSpPr/>
            <p:nvPr/>
          </p:nvSpPr>
          <p:spPr>
            <a:xfrm>
              <a:off x="2453547" y="-1"/>
              <a:ext cx="2453552" cy="90723"/>
            </a:xfrm>
            <a:prstGeom prst="rect">
              <a:avLst/>
            </a:prstGeom>
            <a:solidFill>
              <a:srgbClr val="229CCE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 defTabSz="543612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221" name="Rectangle"/>
            <p:cNvSpPr/>
            <p:nvPr/>
          </p:nvSpPr>
          <p:spPr>
            <a:xfrm>
              <a:off x="4907094" y="-1"/>
              <a:ext cx="2453551" cy="90723"/>
            </a:xfrm>
            <a:prstGeom prst="rect">
              <a:avLst/>
            </a:prstGeom>
            <a:solidFill>
              <a:srgbClr val="27A5C1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 defTabSz="543612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222" name="Rectangle"/>
            <p:cNvSpPr/>
            <p:nvPr/>
          </p:nvSpPr>
          <p:spPr>
            <a:xfrm>
              <a:off x="7360642" y="-1"/>
              <a:ext cx="2453551" cy="90723"/>
            </a:xfrm>
            <a:prstGeom prst="rect">
              <a:avLst/>
            </a:prstGeom>
            <a:solidFill>
              <a:srgbClr val="24B6AB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 defTabSz="543612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223" name="Rectangle"/>
            <p:cNvSpPr/>
            <p:nvPr/>
          </p:nvSpPr>
          <p:spPr>
            <a:xfrm>
              <a:off x="9814189" y="-1"/>
              <a:ext cx="2453551" cy="90723"/>
            </a:xfrm>
            <a:prstGeom prst="rect">
              <a:avLst/>
            </a:prstGeom>
            <a:solidFill>
              <a:srgbClr val="5BBD76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 defTabSz="543612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</p:grpSp>
      <p:sp>
        <p:nvSpPr>
          <p:cNvPr id="225" name="Slide Number"/>
          <p:cNvSpPr txBox="1"/>
          <p:nvPr>
            <p:ph type="sldNum" sz="quarter" idx="2"/>
          </p:nvPr>
        </p:nvSpPr>
        <p:spPr>
          <a:xfrm>
            <a:off x="11453400" y="294578"/>
            <a:ext cx="412354" cy="152401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/>
          <a:lstStyle>
            <a:lvl1pPr algn="ctr">
              <a:defRPr sz="10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11_Big Image Placeho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7" name="Group"/>
          <p:cNvGrpSpPr/>
          <p:nvPr/>
        </p:nvGrpSpPr>
        <p:grpSpPr>
          <a:xfrm>
            <a:off x="-14434" y="6802392"/>
            <a:ext cx="12267741" cy="90723"/>
            <a:chOff x="0" y="0"/>
            <a:chExt cx="12267740" cy="90721"/>
          </a:xfrm>
        </p:grpSpPr>
        <p:sp>
          <p:nvSpPr>
            <p:cNvPr id="232" name="Rectangle"/>
            <p:cNvSpPr/>
            <p:nvPr/>
          </p:nvSpPr>
          <p:spPr>
            <a:xfrm>
              <a:off x="-1" y="-1"/>
              <a:ext cx="2453551" cy="90723"/>
            </a:xfrm>
            <a:prstGeom prst="rect">
              <a:avLst/>
            </a:prstGeom>
            <a:solidFill>
              <a:srgbClr val="1F98D8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 defTabSz="543612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233" name="Rectangle"/>
            <p:cNvSpPr/>
            <p:nvPr/>
          </p:nvSpPr>
          <p:spPr>
            <a:xfrm>
              <a:off x="2453547" y="-1"/>
              <a:ext cx="2453552" cy="90723"/>
            </a:xfrm>
            <a:prstGeom prst="rect">
              <a:avLst/>
            </a:prstGeom>
            <a:solidFill>
              <a:srgbClr val="229CCE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 defTabSz="543612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234" name="Rectangle"/>
            <p:cNvSpPr/>
            <p:nvPr/>
          </p:nvSpPr>
          <p:spPr>
            <a:xfrm>
              <a:off x="4907094" y="-1"/>
              <a:ext cx="2453551" cy="90723"/>
            </a:xfrm>
            <a:prstGeom prst="rect">
              <a:avLst/>
            </a:prstGeom>
            <a:solidFill>
              <a:srgbClr val="27A5C1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 defTabSz="543612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235" name="Rectangle"/>
            <p:cNvSpPr/>
            <p:nvPr/>
          </p:nvSpPr>
          <p:spPr>
            <a:xfrm>
              <a:off x="7360642" y="-1"/>
              <a:ext cx="2453551" cy="90723"/>
            </a:xfrm>
            <a:prstGeom prst="rect">
              <a:avLst/>
            </a:prstGeom>
            <a:solidFill>
              <a:srgbClr val="24B6AB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 defTabSz="543612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236" name="Rectangle"/>
            <p:cNvSpPr/>
            <p:nvPr/>
          </p:nvSpPr>
          <p:spPr>
            <a:xfrm>
              <a:off x="9814189" y="-1"/>
              <a:ext cx="2453551" cy="90723"/>
            </a:xfrm>
            <a:prstGeom prst="rect">
              <a:avLst/>
            </a:prstGeom>
            <a:solidFill>
              <a:srgbClr val="5BBD76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 defTabSz="543612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</p:grpSp>
      <p:sp>
        <p:nvSpPr>
          <p:cNvPr id="238" name="Slide Number"/>
          <p:cNvSpPr txBox="1"/>
          <p:nvPr>
            <p:ph type="sldNum" sz="quarter" idx="2"/>
          </p:nvPr>
        </p:nvSpPr>
        <p:spPr>
          <a:xfrm>
            <a:off x="8737600" y="6172200"/>
            <a:ext cx="2844800" cy="36830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0" name="Group"/>
          <p:cNvGrpSpPr/>
          <p:nvPr/>
        </p:nvGrpSpPr>
        <p:grpSpPr>
          <a:xfrm>
            <a:off x="-14434" y="6802392"/>
            <a:ext cx="12267741" cy="90723"/>
            <a:chOff x="0" y="0"/>
            <a:chExt cx="12267740" cy="90721"/>
          </a:xfrm>
        </p:grpSpPr>
        <p:sp>
          <p:nvSpPr>
            <p:cNvPr id="245" name="Rectangle"/>
            <p:cNvSpPr/>
            <p:nvPr/>
          </p:nvSpPr>
          <p:spPr>
            <a:xfrm>
              <a:off x="-1" y="-1"/>
              <a:ext cx="2453551" cy="90723"/>
            </a:xfrm>
            <a:prstGeom prst="rect">
              <a:avLst/>
            </a:prstGeom>
            <a:solidFill>
              <a:srgbClr val="1F98D8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 defTabSz="543612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246" name="Rectangle"/>
            <p:cNvSpPr/>
            <p:nvPr/>
          </p:nvSpPr>
          <p:spPr>
            <a:xfrm>
              <a:off x="2453547" y="-1"/>
              <a:ext cx="2453552" cy="90723"/>
            </a:xfrm>
            <a:prstGeom prst="rect">
              <a:avLst/>
            </a:prstGeom>
            <a:solidFill>
              <a:srgbClr val="229CCE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 defTabSz="543612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247" name="Rectangle"/>
            <p:cNvSpPr/>
            <p:nvPr/>
          </p:nvSpPr>
          <p:spPr>
            <a:xfrm>
              <a:off x="4907094" y="-1"/>
              <a:ext cx="2453551" cy="90723"/>
            </a:xfrm>
            <a:prstGeom prst="rect">
              <a:avLst/>
            </a:prstGeom>
            <a:solidFill>
              <a:srgbClr val="27A5C1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 defTabSz="543612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248" name="Rectangle"/>
            <p:cNvSpPr/>
            <p:nvPr/>
          </p:nvSpPr>
          <p:spPr>
            <a:xfrm>
              <a:off x="7360642" y="-1"/>
              <a:ext cx="2453551" cy="90723"/>
            </a:xfrm>
            <a:prstGeom prst="rect">
              <a:avLst/>
            </a:prstGeom>
            <a:solidFill>
              <a:srgbClr val="24B6AB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 defTabSz="543612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249" name="Rectangle"/>
            <p:cNvSpPr/>
            <p:nvPr/>
          </p:nvSpPr>
          <p:spPr>
            <a:xfrm>
              <a:off x="9814189" y="-1"/>
              <a:ext cx="2453551" cy="90723"/>
            </a:xfrm>
            <a:prstGeom prst="rect">
              <a:avLst/>
            </a:prstGeom>
            <a:solidFill>
              <a:srgbClr val="5BBD76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 defTabSz="543612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</p:grpSp>
      <p:sp>
        <p:nvSpPr>
          <p:cNvPr id="251" name="Slide Number"/>
          <p:cNvSpPr txBox="1"/>
          <p:nvPr>
            <p:ph type="sldNum" sz="quarter" idx="2"/>
          </p:nvPr>
        </p:nvSpPr>
        <p:spPr>
          <a:xfrm>
            <a:off x="8737600" y="6172200"/>
            <a:ext cx="2844800" cy="36830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標題及物件">
    <p:bg>
      <p:bgPr>
        <a:solidFill>
          <a:srgbClr val="F9EDD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"/>
          <p:cNvGrpSpPr/>
          <p:nvPr/>
        </p:nvGrpSpPr>
        <p:grpSpPr>
          <a:xfrm>
            <a:off x="-25405" y="5001060"/>
            <a:ext cx="12297325" cy="2306910"/>
            <a:chOff x="-3" y="-2"/>
            <a:chExt cx="12297323" cy="2306908"/>
          </a:xfrm>
        </p:grpSpPr>
        <p:sp>
          <p:nvSpPr>
            <p:cNvPr id="25" name="Shape"/>
            <p:cNvSpPr/>
            <p:nvPr/>
          </p:nvSpPr>
          <p:spPr>
            <a:xfrm rot="21388434">
              <a:off x="37630" y="592313"/>
              <a:ext cx="12169915" cy="12380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2097" fill="norm" stroke="1" extrusionOk="0">
                  <a:moveTo>
                    <a:pt x="4983" y="991"/>
                  </a:moveTo>
                  <a:cubicBezTo>
                    <a:pt x="10890" y="3207"/>
                    <a:pt x="11845" y="15597"/>
                    <a:pt x="21593" y="9600"/>
                  </a:cubicBezTo>
                  <a:lnTo>
                    <a:pt x="21583" y="10475"/>
                  </a:lnTo>
                  <a:cubicBezTo>
                    <a:pt x="9614" y="17835"/>
                    <a:pt x="10901" y="-2523"/>
                    <a:pt x="0" y="2275"/>
                  </a:cubicBezTo>
                  <a:lnTo>
                    <a:pt x="10" y="1404"/>
                  </a:lnTo>
                  <a:cubicBezTo>
                    <a:pt x="2033" y="510"/>
                    <a:pt x="3636" y="486"/>
                    <a:pt x="4983" y="991"/>
                  </a:cubicBezTo>
                  <a:close/>
                  <a:moveTo>
                    <a:pt x="4990" y="331"/>
                  </a:moveTo>
                  <a:cubicBezTo>
                    <a:pt x="10897" y="2547"/>
                    <a:pt x="11853" y="14937"/>
                    <a:pt x="21600" y="8940"/>
                  </a:cubicBezTo>
                  <a:lnTo>
                    <a:pt x="21597" y="9233"/>
                  </a:lnTo>
                  <a:cubicBezTo>
                    <a:pt x="9628" y="16593"/>
                    <a:pt x="10915" y="-3765"/>
                    <a:pt x="14" y="1033"/>
                  </a:cubicBezTo>
                  <a:lnTo>
                    <a:pt x="17" y="744"/>
                  </a:lnTo>
                  <a:cubicBezTo>
                    <a:pt x="2040" y="-150"/>
                    <a:pt x="3644" y="-174"/>
                    <a:pt x="4990" y="331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AF1DF">
                    <a:alpha val="90000"/>
                  </a:srgbClr>
                </a:gs>
                <a:gs pos="18000">
                  <a:srgbClr val="F4DEB7"/>
                </a:gs>
                <a:gs pos="37000">
                  <a:srgbClr val="F4DDB3">
                    <a:alpha val="90000"/>
                  </a:srgbClr>
                </a:gs>
                <a:gs pos="100000">
                  <a:srgbClr val="FAF1DF"/>
                </a:gs>
              </a:gsLst>
              <a:path path="circle">
                <a:fillToRect l="37721" t="-19636" r="62278" b="119636"/>
              </a:path>
            </a:gra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微軟正黑體"/>
                  <a:ea typeface="微軟正黑體"/>
                  <a:cs typeface="微軟正黑體"/>
                  <a:sym typeface="微軟正黑體"/>
                </a:defRPr>
              </a:pPr>
            </a:p>
          </p:txBody>
        </p:sp>
        <p:sp>
          <p:nvSpPr>
            <p:cNvPr id="26" name="Shape"/>
            <p:cNvSpPr/>
            <p:nvPr/>
          </p:nvSpPr>
          <p:spPr>
            <a:xfrm rot="21388434">
              <a:off x="55064" y="373870"/>
              <a:ext cx="12205864" cy="15591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4614" fill="norm" stroke="1" extrusionOk="0">
                  <a:moveTo>
                    <a:pt x="21572" y="14260"/>
                  </a:moveTo>
                  <a:lnTo>
                    <a:pt x="21573" y="14260"/>
                  </a:lnTo>
                  <a:lnTo>
                    <a:pt x="21570" y="14614"/>
                  </a:lnTo>
                  <a:lnTo>
                    <a:pt x="21569" y="14614"/>
                  </a:lnTo>
                  <a:close/>
                  <a:moveTo>
                    <a:pt x="21600" y="1950"/>
                  </a:moveTo>
                  <a:lnTo>
                    <a:pt x="21596" y="2273"/>
                  </a:lnTo>
                  <a:cubicBezTo>
                    <a:pt x="12028" y="17573"/>
                    <a:pt x="6101" y="-3704"/>
                    <a:pt x="0" y="1025"/>
                  </a:cubicBezTo>
                  <a:lnTo>
                    <a:pt x="4" y="702"/>
                  </a:lnTo>
                  <a:cubicBezTo>
                    <a:pt x="6105" y="-4027"/>
                    <a:pt x="12032" y="17250"/>
                    <a:pt x="21600" y="1950"/>
                  </a:cubicBezTo>
                  <a:close/>
                </a:path>
              </a:pathLst>
            </a:custGeom>
            <a:gradFill flip="none" rotWithShape="1">
              <a:gsLst>
                <a:gs pos="36000">
                  <a:srgbClr val="FFFFFF">
                    <a:alpha val="30000"/>
                  </a:srgbClr>
                </a:gs>
                <a:gs pos="100000">
                  <a:srgbClr val="F9EDD7">
                    <a:alpha val="48000"/>
                  </a:srgbClr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微軟正黑體"/>
                  <a:ea typeface="微軟正黑體"/>
                  <a:cs typeface="微軟正黑體"/>
                  <a:sym typeface="微軟正黑體"/>
                </a:defRPr>
              </a:pPr>
            </a:p>
          </p:txBody>
        </p:sp>
        <p:sp>
          <p:nvSpPr>
            <p:cNvPr id="27" name="Shape"/>
            <p:cNvSpPr/>
            <p:nvPr/>
          </p:nvSpPr>
          <p:spPr>
            <a:xfrm rot="21388434">
              <a:off x="20805" y="718200"/>
              <a:ext cx="12215164" cy="105268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9438" fill="norm" stroke="1" extrusionOk="0">
                  <a:moveTo>
                    <a:pt x="21572" y="5500"/>
                  </a:moveTo>
                  <a:lnTo>
                    <a:pt x="21567" y="5944"/>
                  </a:lnTo>
                  <a:cubicBezTo>
                    <a:pt x="15312" y="16998"/>
                    <a:pt x="5722" y="-2250"/>
                    <a:pt x="0" y="3701"/>
                  </a:cubicBezTo>
                  <a:lnTo>
                    <a:pt x="5" y="3257"/>
                  </a:lnTo>
                  <a:cubicBezTo>
                    <a:pt x="5728" y="-2694"/>
                    <a:pt x="15317" y="16553"/>
                    <a:pt x="21572" y="5500"/>
                  </a:cubicBezTo>
                  <a:close/>
                  <a:moveTo>
                    <a:pt x="21588" y="4224"/>
                  </a:moveTo>
                  <a:lnTo>
                    <a:pt x="21578" y="5022"/>
                  </a:lnTo>
                  <a:cubicBezTo>
                    <a:pt x="15323" y="16079"/>
                    <a:pt x="5734" y="-3169"/>
                    <a:pt x="11" y="2781"/>
                  </a:cubicBezTo>
                  <a:lnTo>
                    <a:pt x="21" y="1981"/>
                  </a:lnTo>
                  <a:cubicBezTo>
                    <a:pt x="5743" y="-3970"/>
                    <a:pt x="15333" y="15278"/>
                    <a:pt x="21588" y="4224"/>
                  </a:cubicBezTo>
                  <a:close/>
                  <a:moveTo>
                    <a:pt x="21600" y="3235"/>
                  </a:moveTo>
                  <a:lnTo>
                    <a:pt x="21596" y="3602"/>
                  </a:lnTo>
                  <a:cubicBezTo>
                    <a:pt x="15377" y="14969"/>
                    <a:pt x="5790" y="-4234"/>
                    <a:pt x="27" y="1443"/>
                  </a:cubicBezTo>
                  <a:lnTo>
                    <a:pt x="32" y="1075"/>
                  </a:lnTo>
                  <a:cubicBezTo>
                    <a:pt x="5794" y="-4602"/>
                    <a:pt x="15382" y="14601"/>
                    <a:pt x="21600" y="3235"/>
                  </a:cubicBezTo>
                  <a:close/>
                </a:path>
              </a:pathLst>
            </a:custGeom>
            <a:gradFill flip="none" rotWithShape="1">
              <a:gsLst>
                <a:gs pos="36000">
                  <a:srgbClr val="FFFFFF">
                    <a:alpha val="47000"/>
                  </a:srgbClr>
                </a:gs>
                <a:gs pos="100000">
                  <a:srgbClr val="FAEFDC">
                    <a:alpha val="82000"/>
                  </a:srgbClr>
                </a:gs>
              </a:gsLst>
              <a:path path="circle">
                <a:fillToRect l="62278" t="119636" r="37721" b="-19636"/>
              </a:path>
            </a:gra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微軟正黑體"/>
                  <a:ea typeface="微軟正黑體"/>
                  <a:cs typeface="微軟正黑體"/>
                  <a:sym typeface="微軟正黑體"/>
                </a:defRPr>
              </a:pPr>
            </a:p>
          </p:txBody>
        </p:sp>
      </p:grpSp>
      <p:sp>
        <p:nvSpPr>
          <p:cNvPr id="29" name="Title Text"/>
          <p:cNvSpPr txBox="1"/>
          <p:nvPr>
            <p:ph type="title"/>
          </p:nvPr>
        </p:nvSpPr>
        <p:spPr>
          <a:xfrm>
            <a:off x="1293812" y="0"/>
            <a:ext cx="9601201" cy="1524000"/>
          </a:xfrm>
          <a:prstGeom prst="rect">
            <a:avLst/>
          </a:prstGeom>
        </p:spPr>
        <p:txBody>
          <a:bodyPr anchor="b"/>
          <a:lstStyle>
            <a:lvl1pPr>
              <a:defRPr sz="4000">
                <a:solidFill>
                  <a:schemeClr val="accent1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30" name="Body Level One…"/>
          <p:cNvSpPr txBox="1"/>
          <p:nvPr>
            <p:ph type="body" idx="1"/>
          </p:nvPr>
        </p:nvSpPr>
        <p:spPr>
          <a:xfrm>
            <a:off x="1293812" y="1828800"/>
            <a:ext cx="9601201" cy="5029202"/>
          </a:xfrm>
          <a:prstGeom prst="rect">
            <a:avLst/>
          </a:prstGeom>
        </p:spPr>
        <p:txBody>
          <a:bodyPr/>
          <a:lstStyle>
            <a:lvl1pPr marL="274320">
              <a:spcBef>
                <a:spcPts val="1800"/>
              </a:spcBef>
              <a:buSzPct val="80000"/>
              <a:defRPr>
                <a:solidFill>
                  <a:srgbClr val="634823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1pPr>
            <a:lvl2pPr marL="769619">
              <a:spcBef>
                <a:spcPts val="1800"/>
              </a:spcBef>
              <a:buSzPct val="80000"/>
              <a:defRPr>
                <a:solidFill>
                  <a:srgbClr val="634823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2pPr>
            <a:lvl3pPr marL="1280158">
              <a:spcBef>
                <a:spcPts val="1800"/>
              </a:spcBef>
              <a:buSzPct val="80000"/>
              <a:defRPr>
                <a:solidFill>
                  <a:srgbClr val="634823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3pPr>
            <a:lvl4pPr marL="1772920">
              <a:spcBef>
                <a:spcPts val="1800"/>
              </a:spcBef>
              <a:buSzPct val="80000"/>
              <a:defRPr>
                <a:solidFill>
                  <a:srgbClr val="634823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4pPr>
            <a:lvl5pPr marL="2230120">
              <a:spcBef>
                <a:spcPts val="1800"/>
              </a:spcBef>
              <a:buSzPct val="80000"/>
              <a:defRPr>
                <a:solidFill>
                  <a:srgbClr val="634823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xfrm>
            <a:off x="9818310" y="6416992"/>
            <a:ext cx="1066804" cy="243837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rgbClr val="634823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Title Text"/>
          <p:cNvSpPr txBox="1"/>
          <p:nvPr>
            <p:ph type="title"/>
          </p:nvPr>
        </p:nvSpPr>
        <p:spPr>
          <a:xfrm>
            <a:off x="1524000" y="0"/>
            <a:ext cx="9144000" cy="3509963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pPr/>
            <a:r>
              <a:t>Title Text</a:t>
            </a:r>
          </a:p>
        </p:txBody>
      </p:sp>
      <p:sp>
        <p:nvSpPr>
          <p:cNvPr id="259" name="Body Level One…"/>
          <p:cNvSpPr txBox="1"/>
          <p:nvPr>
            <p:ph type="body" sz="half" idx="1"/>
          </p:nvPr>
        </p:nvSpPr>
        <p:spPr>
          <a:xfrm>
            <a:off x="1524000" y="3602037"/>
            <a:ext cx="9144000" cy="3255963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  <a:lvl2pPr marL="0" indent="0" algn="ctr">
              <a:buSzTx/>
              <a:buFontTx/>
              <a:buNone/>
              <a:defRPr sz="2400"/>
            </a:lvl2pPr>
            <a:lvl3pPr marL="0" indent="0" algn="ctr">
              <a:buSzTx/>
              <a:buFontTx/>
              <a:buNone/>
              <a:defRPr sz="2400"/>
            </a:lvl3pPr>
            <a:lvl4pPr marL="0" indent="0" algn="ctr">
              <a:buSzTx/>
              <a:buFontTx/>
              <a:buNone/>
              <a:defRPr sz="2400"/>
            </a:lvl4pPr>
            <a:lvl5pPr marL="0" indent="0" algn="ctr">
              <a:buSzTx/>
              <a:buFontTx/>
              <a:buNone/>
              <a:defRPr sz="2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6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268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6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Title Text"/>
          <p:cNvSpPr txBox="1"/>
          <p:nvPr>
            <p:ph type="title"/>
          </p:nvPr>
        </p:nvSpPr>
        <p:spPr>
          <a:xfrm>
            <a:off x="831850" y="0"/>
            <a:ext cx="10515600" cy="4562475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Title Text</a:t>
            </a:r>
          </a:p>
        </p:txBody>
      </p:sp>
      <p:sp>
        <p:nvSpPr>
          <p:cNvPr id="277" name="Body Level One…"/>
          <p:cNvSpPr txBox="1"/>
          <p:nvPr>
            <p:ph type="body" sz="half" idx="1"/>
          </p:nvPr>
        </p:nvSpPr>
        <p:spPr>
          <a:xfrm>
            <a:off x="831850" y="4589462"/>
            <a:ext cx="10515600" cy="2268541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1pPr>
            <a:lvl2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2pPr>
            <a:lvl3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3pPr>
            <a:lvl4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4pPr>
            <a:lvl5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7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286" name="Body Level One…"/>
          <p:cNvSpPr txBox="1"/>
          <p:nvPr>
            <p:ph type="body" sz="half" idx="1"/>
          </p:nvPr>
        </p:nvSpPr>
        <p:spPr>
          <a:xfrm>
            <a:off x="838200" y="1825625"/>
            <a:ext cx="5181600" cy="5032375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8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Title Text"/>
          <p:cNvSpPr txBox="1"/>
          <p:nvPr>
            <p:ph type="title"/>
          </p:nvPr>
        </p:nvSpPr>
        <p:spPr>
          <a:xfrm>
            <a:off x="839787" y="365125"/>
            <a:ext cx="10515601" cy="1325563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295" name="Body Level One…"/>
          <p:cNvSpPr txBox="1"/>
          <p:nvPr>
            <p:ph type="body" sz="quarter" idx="1"/>
          </p:nvPr>
        </p:nvSpPr>
        <p:spPr>
          <a:xfrm>
            <a:off x="839787" y="1681163"/>
            <a:ext cx="5157790" cy="823916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b="1" sz="2400"/>
            </a:lvl1pPr>
            <a:lvl2pPr marL="0" indent="0">
              <a:buSzTx/>
              <a:buFontTx/>
              <a:buNone/>
              <a:defRPr b="1" sz="2400"/>
            </a:lvl2pPr>
            <a:lvl3pPr marL="0" indent="0">
              <a:buSzTx/>
              <a:buFontTx/>
              <a:buNone/>
              <a:defRPr b="1" sz="2400"/>
            </a:lvl3pPr>
            <a:lvl4pPr marL="0" indent="0">
              <a:buSzTx/>
              <a:buFontTx/>
              <a:buNone/>
              <a:defRPr b="1" sz="2400"/>
            </a:lvl4pPr>
            <a:lvl5pPr marL="0" indent="0">
              <a:buSzTx/>
              <a:buFontTx/>
              <a:buNone/>
              <a:defRPr b="1" sz="2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9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Title Text"/>
          <p:cNvSpPr txBox="1"/>
          <p:nvPr>
            <p:ph type="title"/>
          </p:nvPr>
        </p:nvSpPr>
        <p:spPr>
          <a:xfrm>
            <a:off x="838200" y="0"/>
            <a:ext cx="10515600" cy="2055815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0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Title Text"/>
          <p:cNvSpPr txBox="1"/>
          <p:nvPr>
            <p:ph type="title"/>
          </p:nvPr>
        </p:nvSpPr>
        <p:spPr>
          <a:xfrm>
            <a:off x="839787" y="0"/>
            <a:ext cx="3932240" cy="20574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pPr/>
            <a:r>
              <a:t>Title Text</a:t>
            </a:r>
          </a:p>
        </p:txBody>
      </p:sp>
      <p:sp>
        <p:nvSpPr>
          <p:cNvPr id="319" name="Body Level One…"/>
          <p:cNvSpPr txBox="1"/>
          <p:nvPr>
            <p:ph type="body" idx="1"/>
          </p:nvPr>
        </p:nvSpPr>
        <p:spPr>
          <a:xfrm>
            <a:off x="5183187" y="987425"/>
            <a:ext cx="6172204" cy="587057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718457" indent="-261257">
              <a:defRPr sz="3200"/>
            </a:lvl2pPr>
            <a:lvl3pPr marL="1219200" indent="-304800">
              <a:defRPr sz="3200"/>
            </a:lvl3pPr>
            <a:lvl4pPr marL="1737360" indent="-365760">
              <a:defRPr sz="3200"/>
            </a:lvl4pPr>
            <a:lvl5pPr marL="2194560" indent="-365760"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2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Title Text"/>
          <p:cNvSpPr txBox="1"/>
          <p:nvPr>
            <p:ph type="title"/>
          </p:nvPr>
        </p:nvSpPr>
        <p:spPr>
          <a:xfrm>
            <a:off x="839787" y="0"/>
            <a:ext cx="3932240" cy="20574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pPr/>
            <a:r>
              <a:t>Title Text</a:t>
            </a:r>
          </a:p>
        </p:txBody>
      </p:sp>
      <p:sp>
        <p:nvSpPr>
          <p:cNvPr id="328" name="Body Level One…"/>
          <p:cNvSpPr txBox="1"/>
          <p:nvPr>
            <p:ph type="body" sz="half" idx="1"/>
          </p:nvPr>
        </p:nvSpPr>
        <p:spPr>
          <a:xfrm>
            <a:off x="839787" y="2057400"/>
            <a:ext cx="3932240" cy="4800600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0">
              <a:buSzTx/>
              <a:buFontTx/>
              <a:buNone/>
              <a:defRPr sz="1600"/>
            </a:lvl2pPr>
            <a:lvl3pPr marL="0" indent="0">
              <a:buSzTx/>
              <a:buFontTx/>
              <a:buNone/>
              <a:defRPr sz="1600"/>
            </a:lvl3pPr>
            <a:lvl4pPr marL="0" indent="0">
              <a:buSzTx/>
              <a:buFontTx/>
              <a:buNone/>
              <a:defRPr sz="1600"/>
            </a:lvl4pPr>
            <a:lvl5pPr marL="0" indent="0">
              <a:buSzTx/>
              <a:buFontTx/>
              <a:buNone/>
              <a:defRPr sz="16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2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37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3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章節標題">
    <p:bg>
      <p:bgPr>
        <a:solidFill>
          <a:srgbClr val="F9EDD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" name="Group"/>
          <p:cNvGrpSpPr/>
          <p:nvPr/>
        </p:nvGrpSpPr>
        <p:grpSpPr>
          <a:xfrm>
            <a:off x="-25405" y="5001060"/>
            <a:ext cx="12297325" cy="2306910"/>
            <a:chOff x="-3" y="-2"/>
            <a:chExt cx="12297323" cy="2306908"/>
          </a:xfrm>
        </p:grpSpPr>
        <p:sp>
          <p:nvSpPr>
            <p:cNvPr id="38" name="Shape"/>
            <p:cNvSpPr/>
            <p:nvPr/>
          </p:nvSpPr>
          <p:spPr>
            <a:xfrm rot="21388434">
              <a:off x="37630" y="592313"/>
              <a:ext cx="12169915" cy="12380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2097" fill="norm" stroke="1" extrusionOk="0">
                  <a:moveTo>
                    <a:pt x="4983" y="991"/>
                  </a:moveTo>
                  <a:cubicBezTo>
                    <a:pt x="10890" y="3207"/>
                    <a:pt x="11845" y="15597"/>
                    <a:pt x="21593" y="9600"/>
                  </a:cubicBezTo>
                  <a:lnTo>
                    <a:pt x="21583" y="10475"/>
                  </a:lnTo>
                  <a:cubicBezTo>
                    <a:pt x="9614" y="17835"/>
                    <a:pt x="10901" y="-2523"/>
                    <a:pt x="0" y="2275"/>
                  </a:cubicBezTo>
                  <a:lnTo>
                    <a:pt x="10" y="1404"/>
                  </a:lnTo>
                  <a:cubicBezTo>
                    <a:pt x="2033" y="510"/>
                    <a:pt x="3636" y="486"/>
                    <a:pt x="4983" y="991"/>
                  </a:cubicBezTo>
                  <a:close/>
                  <a:moveTo>
                    <a:pt x="4990" y="331"/>
                  </a:moveTo>
                  <a:cubicBezTo>
                    <a:pt x="10897" y="2547"/>
                    <a:pt x="11853" y="14937"/>
                    <a:pt x="21600" y="8940"/>
                  </a:cubicBezTo>
                  <a:lnTo>
                    <a:pt x="21597" y="9233"/>
                  </a:lnTo>
                  <a:cubicBezTo>
                    <a:pt x="9628" y="16593"/>
                    <a:pt x="10915" y="-3765"/>
                    <a:pt x="14" y="1033"/>
                  </a:cubicBezTo>
                  <a:lnTo>
                    <a:pt x="17" y="744"/>
                  </a:lnTo>
                  <a:cubicBezTo>
                    <a:pt x="2040" y="-150"/>
                    <a:pt x="3644" y="-174"/>
                    <a:pt x="4990" y="331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AF1DF">
                    <a:alpha val="90000"/>
                  </a:srgbClr>
                </a:gs>
                <a:gs pos="18000">
                  <a:srgbClr val="F4DEB7"/>
                </a:gs>
                <a:gs pos="37000">
                  <a:srgbClr val="F4DDB3">
                    <a:alpha val="90000"/>
                  </a:srgbClr>
                </a:gs>
                <a:gs pos="100000">
                  <a:srgbClr val="FAF1DF"/>
                </a:gs>
              </a:gsLst>
              <a:path path="circle">
                <a:fillToRect l="37721" t="-19636" r="62278" b="119636"/>
              </a:path>
            </a:gra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微軟正黑體"/>
                  <a:ea typeface="微軟正黑體"/>
                  <a:cs typeface="微軟正黑體"/>
                  <a:sym typeface="微軟正黑體"/>
                </a:defRPr>
              </a:pPr>
            </a:p>
          </p:txBody>
        </p:sp>
        <p:sp>
          <p:nvSpPr>
            <p:cNvPr id="39" name="Shape"/>
            <p:cNvSpPr/>
            <p:nvPr/>
          </p:nvSpPr>
          <p:spPr>
            <a:xfrm rot="21388434">
              <a:off x="55064" y="373870"/>
              <a:ext cx="12205864" cy="15591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4614" fill="norm" stroke="1" extrusionOk="0">
                  <a:moveTo>
                    <a:pt x="21572" y="14260"/>
                  </a:moveTo>
                  <a:lnTo>
                    <a:pt x="21573" y="14260"/>
                  </a:lnTo>
                  <a:lnTo>
                    <a:pt x="21570" y="14614"/>
                  </a:lnTo>
                  <a:lnTo>
                    <a:pt x="21569" y="14614"/>
                  </a:lnTo>
                  <a:close/>
                  <a:moveTo>
                    <a:pt x="21600" y="1950"/>
                  </a:moveTo>
                  <a:lnTo>
                    <a:pt x="21596" y="2273"/>
                  </a:lnTo>
                  <a:cubicBezTo>
                    <a:pt x="12028" y="17573"/>
                    <a:pt x="6101" y="-3704"/>
                    <a:pt x="0" y="1025"/>
                  </a:cubicBezTo>
                  <a:lnTo>
                    <a:pt x="4" y="702"/>
                  </a:lnTo>
                  <a:cubicBezTo>
                    <a:pt x="6105" y="-4027"/>
                    <a:pt x="12032" y="17250"/>
                    <a:pt x="21600" y="1950"/>
                  </a:cubicBezTo>
                  <a:close/>
                </a:path>
              </a:pathLst>
            </a:custGeom>
            <a:gradFill flip="none" rotWithShape="1">
              <a:gsLst>
                <a:gs pos="36000">
                  <a:srgbClr val="FFFFFF">
                    <a:alpha val="30000"/>
                  </a:srgbClr>
                </a:gs>
                <a:gs pos="100000">
                  <a:srgbClr val="F9EDD7">
                    <a:alpha val="48000"/>
                  </a:srgbClr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微軟正黑體"/>
                  <a:ea typeface="微軟正黑體"/>
                  <a:cs typeface="微軟正黑體"/>
                  <a:sym typeface="微軟正黑體"/>
                </a:defRPr>
              </a:pPr>
            </a:p>
          </p:txBody>
        </p:sp>
        <p:sp>
          <p:nvSpPr>
            <p:cNvPr id="40" name="Shape"/>
            <p:cNvSpPr/>
            <p:nvPr/>
          </p:nvSpPr>
          <p:spPr>
            <a:xfrm rot="21388434">
              <a:off x="20805" y="718200"/>
              <a:ext cx="12215164" cy="105268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9438" fill="norm" stroke="1" extrusionOk="0">
                  <a:moveTo>
                    <a:pt x="21572" y="5500"/>
                  </a:moveTo>
                  <a:lnTo>
                    <a:pt x="21567" y="5944"/>
                  </a:lnTo>
                  <a:cubicBezTo>
                    <a:pt x="15312" y="16998"/>
                    <a:pt x="5722" y="-2250"/>
                    <a:pt x="0" y="3701"/>
                  </a:cubicBezTo>
                  <a:lnTo>
                    <a:pt x="5" y="3257"/>
                  </a:lnTo>
                  <a:cubicBezTo>
                    <a:pt x="5728" y="-2694"/>
                    <a:pt x="15317" y="16553"/>
                    <a:pt x="21572" y="5500"/>
                  </a:cubicBezTo>
                  <a:close/>
                  <a:moveTo>
                    <a:pt x="21588" y="4224"/>
                  </a:moveTo>
                  <a:lnTo>
                    <a:pt x="21578" y="5022"/>
                  </a:lnTo>
                  <a:cubicBezTo>
                    <a:pt x="15323" y="16079"/>
                    <a:pt x="5734" y="-3169"/>
                    <a:pt x="11" y="2781"/>
                  </a:cubicBezTo>
                  <a:lnTo>
                    <a:pt x="21" y="1981"/>
                  </a:lnTo>
                  <a:cubicBezTo>
                    <a:pt x="5743" y="-3970"/>
                    <a:pt x="15333" y="15278"/>
                    <a:pt x="21588" y="4224"/>
                  </a:cubicBezTo>
                  <a:close/>
                  <a:moveTo>
                    <a:pt x="21600" y="3235"/>
                  </a:moveTo>
                  <a:lnTo>
                    <a:pt x="21596" y="3602"/>
                  </a:lnTo>
                  <a:cubicBezTo>
                    <a:pt x="15377" y="14969"/>
                    <a:pt x="5790" y="-4234"/>
                    <a:pt x="27" y="1443"/>
                  </a:cubicBezTo>
                  <a:lnTo>
                    <a:pt x="32" y="1075"/>
                  </a:lnTo>
                  <a:cubicBezTo>
                    <a:pt x="5794" y="-4602"/>
                    <a:pt x="15382" y="14601"/>
                    <a:pt x="21600" y="3235"/>
                  </a:cubicBezTo>
                  <a:close/>
                </a:path>
              </a:pathLst>
            </a:custGeom>
            <a:gradFill flip="none" rotWithShape="1">
              <a:gsLst>
                <a:gs pos="36000">
                  <a:srgbClr val="FFFFFF">
                    <a:alpha val="47000"/>
                  </a:srgbClr>
                </a:gs>
                <a:gs pos="100000">
                  <a:srgbClr val="FAEFDC">
                    <a:alpha val="82000"/>
                  </a:srgbClr>
                </a:gs>
              </a:gsLst>
              <a:path path="circle">
                <a:fillToRect l="62278" t="119636" r="37721" b="-19636"/>
              </a:path>
            </a:gra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微軟正黑體"/>
                  <a:ea typeface="微軟正黑體"/>
                  <a:cs typeface="微軟正黑體"/>
                  <a:sym typeface="微軟正黑體"/>
                </a:defRPr>
              </a:pPr>
            </a:p>
          </p:txBody>
        </p:sp>
      </p:grpSp>
      <p:sp>
        <p:nvSpPr>
          <p:cNvPr id="42" name="Title Text"/>
          <p:cNvSpPr txBox="1"/>
          <p:nvPr>
            <p:ph type="title"/>
          </p:nvPr>
        </p:nvSpPr>
        <p:spPr>
          <a:xfrm>
            <a:off x="1293812" y="0"/>
            <a:ext cx="9601201" cy="4191002"/>
          </a:xfrm>
          <a:prstGeom prst="rect">
            <a:avLst/>
          </a:prstGeom>
        </p:spPr>
        <p:txBody>
          <a:bodyPr anchor="b"/>
          <a:lstStyle>
            <a:lvl1pPr>
              <a:lnSpc>
                <a:spcPct val="80000"/>
              </a:lnSpc>
              <a:defRPr sz="5400">
                <a:solidFill>
                  <a:schemeClr val="accent1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43" name="Body Level One…"/>
          <p:cNvSpPr txBox="1"/>
          <p:nvPr>
            <p:ph type="body" sz="half" idx="1"/>
          </p:nvPr>
        </p:nvSpPr>
        <p:spPr>
          <a:xfrm>
            <a:off x="1293812" y="4267200"/>
            <a:ext cx="9601201" cy="25908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SzTx/>
              <a:buFontTx/>
              <a:buNone/>
              <a:defRPr>
                <a:solidFill>
                  <a:srgbClr val="634823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1pPr>
            <a:lvl2pPr marL="0" indent="0">
              <a:spcBef>
                <a:spcPts val="0"/>
              </a:spcBef>
              <a:buSzTx/>
              <a:buFontTx/>
              <a:buNone/>
              <a:defRPr>
                <a:solidFill>
                  <a:srgbClr val="634823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2pPr>
            <a:lvl3pPr marL="0" indent="0">
              <a:spcBef>
                <a:spcPts val="0"/>
              </a:spcBef>
              <a:buSzTx/>
              <a:buFontTx/>
              <a:buNone/>
              <a:defRPr>
                <a:solidFill>
                  <a:srgbClr val="634823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3pPr>
            <a:lvl4pPr marL="0" indent="0">
              <a:spcBef>
                <a:spcPts val="0"/>
              </a:spcBef>
              <a:buSzTx/>
              <a:buFontTx/>
              <a:buNone/>
              <a:defRPr>
                <a:solidFill>
                  <a:srgbClr val="634823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4pPr>
            <a:lvl5pPr marL="0" indent="0">
              <a:spcBef>
                <a:spcPts val="0"/>
              </a:spcBef>
              <a:buSzTx/>
              <a:buFontTx/>
              <a:buNone/>
              <a:defRPr>
                <a:solidFill>
                  <a:srgbClr val="634823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4" name="Slide Number"/>
          <p:cNvSpPr txBox="1"/>
          <p:nvPr>
            <p:ph type="sldNum" sz="quarter" idx="2"/>
          </p:nvPr>
        </p:nvSpPr>
        <p:spPr>
          <a:xfrm>
            <a:off x="9818310" y="6416992"/>
            <a:ext cx="1066804" cy="243837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rgbClr val="634823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Title Text"/>
          <p:cNvSpPr txBox="1"/>
          <p:nvPr>
            <p:ph type="title"/>
          </p:nvPr>
        </p:nvSpPr>
        <p:spPr>
          <a:xfrm>
            <a:off x="8724900" y="0"/>
            <a:ext cx="2628900" cy="654209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46" name="Body Level One…"/>
          <p:cNvSpPr txBox="1"/>
          <p:nvPr>
            <p:ph type="body" idx="1"/>
          </p:nvPr>
        </p:nvSpPr>
        <p:spPr>
          <a:xfrm>
            <a:off x="838200" y="365125"/>
            <a:ext cx="7734300" cy="6492875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4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Main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9" name="Group"/>
          <p:cNvGrpSpPr/>
          <p:nvPr/>
        </p:nvGrpSpPr>
        <p:grpSpPr>
          <a:xfrm>
            <a:off x="-14434" y="6802392"/>
            <a:ext cx="12267741" cy="90723"/>
            <a:chOff x="0" y="0"/>
            <a:chExt cx="12267740" cy="90721"/>
          </a:xfrm>
        </p:grpSpPr>
        <p:sp>
          <p:nvSpPr>
            <p:cNvPr id="354" name="Rectangle"/>
            <p:cNvSpPr/>
            <p:nvPr/>
          </p:nvSpPr>
          <p:spPr>
            <a:xfrm>
              <a:off x="-1" y="-1"/>
              <a:ext cx="2453551" cy="90723"/>
            </a:xfrm>
            <a:prstGeom prst="rect">
              <a:avLst/>
            </a:prstGeom>
            <a:solidFill>
              <a:srgbClr val="1F98D8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355" name="Rectangle"/>
            <p:cNvSpPr/>
            <p:nvPr/>
          </p:nvSpPr>
          <p:spPr>
            <a:xfrm>
              <a:off x="2453547" y="-1"/>
              <a:ext cx="2453552" cy="90723"/>
            </a:xfrm>
            <a:prstGeom prst="rect">
              <a:avLst/>
            </a:prstGeom>
            <a:solidFill>
              <a:srgbClr val="229CCE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356" name="Rectangle"/>
            <p:cNvSpPr/>
            <p:nvPr/>
          </p:nvSpPr>
          <p:spPr>
            <a:xfrm>
              <a:off x="4907094" y="-1"/>
              <a:ext cx="2453551" cy="90723"/>
            </a:xfrm>
            <a:prstGeom prst="rect">
              <a:avLst/>
            </a:prstGeom>
            <a:solidFill>
              <a:srgbClr val="27A5C1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357" name="Rectangle"/>
            <p:cNvSpPr/>
            <p:nvPr/>
          </p:nvSpPr>
          <p:spPr>
            <a:xfrm>
              <a:off x="7360642" y="-1"/>
              <a:ext cx="2453551" cy="90723"/>
            </a:xfrm>
            <a:prstGeom prst="rect">
              <a:avLst/>
            </a:prstGeom>
            <a:solidFill>
              <a:srgbClr val="24B6AB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358" name="Rectangle"/>
            <p:cNvSpPr/>
            <p:nvPr/>
          </p:nvSpPr>
          <p:spPr>
            <a:xfrm>
              <a:off x="9814189" y="-1"/>
              <a:ext cx="2453551" cy="90723"/>
            </a:xfrm>
            <a:prstGeom prst="rect">
              <a:avLst/>
            </a:prstGeom>
            <a:solidFill>
              <a:srgbClr val="5BBD76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</p:grpSp>
      <p:sp>
        <p:nvSpPr>
          <p:cNvPr id="360" name="Slide Number"/>
          <p:cNvSpPr txBox="1"/>
          <p:nvPr>
            <p:ph type="sldNum" sz="quarter" idx="2"/>
          </p:nvPr>
        </p:nvSpPr>
        <p:spPr>
          <a:xfrm>
            <a:off x="11453400" y="294578"/>
            <a:ext cx="412354" cy="152401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/>
          <a:lstStyle>
            <a:lvl1pPr algn="ctr">
              <a:defRPr sz="10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2" name="Group"/>
          <p:cNvGrpSpPr/>
          <p:nvPr/>
        </p:nvGrpSpPr>
        <p:grpSpPr>
          <a:xfrm>
            <a:off x="-14434" y="6802392"/>
            <a:ext cx="12267741" cy="90723"/>
            <a:chOff x="0" y="0"/>
            <a:chExt cx="12267740" cy="90721"/>
          </a:xfrm>
        </p:grpSpPr>
        <p:sp>
          <p:nvSpPr>
            <p:cNvPr id="367" name="Rectangle"/>
            <p:cNvSpPr/>
            <p:nvPr/>
          </p:nvSpPr>
          <p:spPr>
            <a:xfrm>
              <a:off x="-1" y="-1"/>
              <a:ext cx="2453551" cy="90723"/>
            </a:xfrm>
            <a:prstGeom prst="rect">
              <a:avLst/>
            </a:prstGeom>
            <a:solidFill>
              <a:srgbClr val="1F98D8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368" name="Rectangle"/>
            <p:cNvSpPr/>
            <p:nvPr/>
          </p:nvSpPr>
          <p:spPr>
            <a:xfrm>
              <a:off x="2453547" y="-1"/>
              <a:ext cx="2453552" cy="90723"/>
            </a:xfrm>
            <a:prstGeom prst="rect">
              <a:avLst/>
            </a:prstGeom>
            <a:solidFill>
              <a:srgbClr val="229CCE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369" name="Rectangle"/>
            <p:cNvSpPr/>
            <p:nvPr/>
          </p:nvSpPr>
          <p:spPr>
            <a:xfrm>
              <a:off x="4907094" y="-1"/>
              <a:ext cx="2453551" cy="90723"/>
            </a:xfrm>
            <a:prstGeom prst="rect">
              <a:avLst/>
            </a:prstGeom>
            <a:solidFill>
              <a:srgbClr val="27A5C1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370" name="Rectangle"/>
            <p:cNvSpPr/>
            <p:nvPr/>
          </p:nvSpPr>
          <p:spPr>
            <a:xfrm>
              <a:off x="7360642" y="-1"/>
              <a:ext cx="2453551" cy="90723"/>
            </a:xfrm>
            <a:prstGeom prst="rect">
              <a:avLst/>
            </a:prstGeom>
            <a:solidFill>
              <a:srgbClr val="24B6AB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371" name="Rectangle"/>
            <p:cNvSpPr/>
            <p:nvPr/>
          </p:nvSpPr>
          <p:spPr>
            <a:xfrm>
              <a:off x="9814189" y="-1"/>
              <a:ext cx="2453551" cy="90723"/>
            </a:xfrm>
            <a:prstGeom prst="rect">
              <a:avLst/>
            </a:prstGeom>
            <a:solidFill>
              <a:srgbClr val="5BBD76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</p:grpSp>
      <p:sp>
        <p:nvSpPr>
          <p:cNvPr id="373" name="Slide Number"/>
          <p:cNvSpPr txBox="1"/>
          <p:nvPr>
            <p:ph type="sldNum" sz="quarter" idx="2"/>
          </p:nvPr>
        </p:nvSpPr>
        <p:spPr>
          <a:xfrm>
            <a:off x="8737600" y="6172200"/>
            <a:ext cx="2844800" cy="36830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Our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5" name="Group"/>
          <p:cNvGrpSpPr/>
          <p:nvPr/>
        </p:nvGrpSpPr>
        <p:grpSpPr>
          <a:xfrm>
            <a:off x="-14434" y="6802392"/>
            <a:ext cx="12267741" cy="90723"/>
            <a:chOff x="0" y="0"/>
            <a:chExt cx="12267740" cy="90721"/>
          </a:xfrm>
        </p:grpSpPr>
        <p:sp>
          <p:nvSpPr>
            <p:cNvPr id="380" name="Rectangle"/>
            <p:cNvSpPr/>
            <p:nvPr/>
          </p:nvSpPr>
          <p:spPr>
            <a:xfrm>
              <a:off x="-1" y="-1"/>
              <a:ext cx="2453551" cy="90723"/>
            </a:xfrm>
            <a:prstGeom prst="rect">
              <a:avLst/>
            </a:prstGeom>
            <a:solidFill>
              <a:srgbClr val="1F98D8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381" name="Rectangle"/>
            <p:cNvSpPr/>
            <p:nvPr/>
          </p:nvSpPr>
          <p:spPr>
            <a:xfrm>
              <a:off x="2453547" y="-1"/>
              <a:ext cx="2453552" cy="90723"/>
            </a:xfrm>
            <a:prstGeom prst="rect">
              <a:avLst/>
            </a:prstGeom>
            <a:solidFill>
              <a:srgbClr val="229CCE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382" name="Rectangle"/>
            <p:cNvSpPr/>
            <p:nvPr/>
          </p:nvSpPr>
          <p:spPr>
            <a:xfrm>
              <a:off x="4907094" y="-1"/>
              <a:ext cx="2453551" cy="90723"/>
            </a:xfrm>
            <a:prstGeom prst="rect">
              <a:avLst/>
            </a:prstGeom>
            <a:solidFill>
              <a:srgbClr val="27A5C1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383" name="Rectangle"/>
            <p:cNvSpPr/>
            <p:nvPr/>
          </p:nvSpPr>
          <p:spPr>
            <a:xfrm>
              <a:off x="7360642" y="-1"/>
              <a:ext cx="2453551" cy="90723"/>
            </a:xfrm>
            <a:prstGeom prst="rect">
              <a:avLst/>
            </a:prstGeom>
            <a:solidFill>
              <a:srgbClr val="24B6AB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384" name="Rectangle"/>
            <p:cNvSpPr/>
            <p:nvPr/>
          </p:nvSpPr>
          <p:spPr>
            <a:xfrm>
              <a:off x="9814189" y="-1"/>
              <a:ext cx="2453551" cy="90723"/>
            </a:xfrm>
            <a:prstGeom prst="rect">
              <a:avLst/>
            </a:prstGeom>
            <a:solidFill>
              <a:srgbClr val="5BBD76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</p:grpSp>
      <p:sp>
        <p:nvSpPr>
          <p:cNvPr id="386" name="Rectangle"/>
          <p:cNvSpPr/>
          <p:nvPr/>
        </p:nvSpPr>
        <p:spPr>
          <a:xfrm>
            <a:off x="0" y="6205029"/>
            <a:ext cx="12192000" cy="652971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 sz="2100">
                <a:solidFill>
                  <a:srgbClr val="FFFFF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pPr>
          </a:p>
        </p:txBody>
      </p:sp>
      <p:sp>
        <p:nvSpPr>
          <p:cNvPr id="387" name="Slide Number"/>
          <p:cNvSpPr txBox="1"/>
          <p:nvPr>
            <p:ph type="sldNum" sz="quarter" idx="2"/>
          </p:nvPr>
        </p:nvSpPr>
        <p:spPr>
          <a:xfrm>
            <a:off x="11453400" y="294578"/>
            <a:ext cx="412354" cy="152401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/>
          <a:lstStyle>
            <a:lvl1pPr algn="ctr">
              <a:defRPr sz="10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1_Our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9" name="Group"/>
          <p:cNvGrpSpPr/>
          <p:nvPr/>
        </p:nvGrpSpPr>
        <p:grpSpPr>
          <a:xfrm>
            <a:off x="-14434" y="6802392"/>
            <a:ext cx="12267741" cy="90723"/>
            <a:chOff x="0" y="0"/>
            <a:chExt cx="12267740" cy="90721"/>
          </a:xfrm>
        </p:grpSpPr>
        <p:sp>
          <p:nvSpPr>
            <p:cNvPr id="394" name="Rectangle"/>
            <p:cNvSpPr/>
            <p:nvPr/>
          </p:nvSpPr>
          <p:spPr>
            <a:xfrm>
              <a:off x="-1" y="-1"/>
              <a:ext cx="2453551" cy="90723"/>
            </a:xfrm>
            <a:prstGeom prst="rect">
              <a:avLst/>
            </a:prstGeom>
            <a:solidFill>
              <a:srgbClr val="1F98D8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395" name="Rectangle"/>
            <p:cNvSpPr/>
            <p:nvPr/>
          </p:nvSpPr>
          <p:spPr>
            <a:xfrm>
              <a:off x="2453547" y="-1"/>
              <a:ext cx="2453552" cy="90723"/>
            </a:xfrm>
            <a:prstGeom prst="rect">
              <a:avLst/>
            </a:prstGeom>
            <a:solidFill>
              <a:srgbClr val="229CCE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396" name="Rectangle"/>
            <p:cNvSpPr/>
            <p:nvPr/>
          </p:nvSpPr>
          <p:spPr>
            <a:xfrm>
              <a:off x="4907094" y="-1"/>
              <a:ext cx="2453551" cy="90723"/>
            </a:xfrm>
            <a:prstGeom prst="rect">
              <a:avLst/>
            </a:prstGeom>
            <a:solidFill>
              <a:srgbClr val="27A5C1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397" name="Rectangle"/>
            <p:cNvSpPr/>
            <p:nvPr/>
          </p:nvSpPr>
          <p:spPr>
            <a:xfrm>
              <a:off x="7360642" y="-1"/>
              <a:ext cx="2453551" cy="90723"/>
            </a:xfrm>
            <a:prstGeom prst="rect">
              <a:avLst/>
            </a:prstGeom>
            <a:solidFill>
              <a:srgbClr val="24B6AB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398" name="Rectangle"/>
            <p:cNvSpPr/>
            <p:nvPr/>
          </p:nvSpPr>
          <p:spPr>
            <a:xfrm>
              <a:off x="9814189" y="-1"/>
              <a:ext cx="2453551" cy="90723"/>
            </a:xfrm>
            <a:prstGeom prst="rect">
              <a:avLst/>
            </a:prstGeom>
            <a:solidFill>
              <a:srgbClr val="5BBD76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</p:grpSp>
      <p:sp>
        <p:nvSpPr>
          <p:cNvPr id="400" name="Rectangle"/>
          <p:cNvSpPr/>
          <p:nvPr/>
        </p:nvSpPr>
        <p:spPr>
          <a:xfrm>
            <a:off x="0" y="6205029"/>
            <a:ext cx="12192000" cy="652971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 sz="2100">
                <a:solidFill>
                  <a:srgbClr val="FFFFF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pPr>
          </a:p>
        </p:txBody>
      </p:sp>
      <p:sp>
        <p:nvSpPr>
          <p:cNvPr id="401" name="Slide Number"/>
          <p:cNvSpPr txBox="1"/>
          <p:nvPr>
            <p:ph type="sldNum" sz="quarter" idx="2"/>
          </p:nvPr>
        </p:nvSpPr>
        <p:spPr>
          <a:xfrm>
            <a:off x="11453400" y="294578"/>
            <a:ext cx="412354" cy="152401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/>
          <a:lstStyle>
            <a:lvl1pPr algn="ctr">
              <a:defRPr sz="10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iPhone 6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3" name="Group"/>
          <p:cNvGrpSpPr/>
          <p:nvPr/>
        </p:nvGrpSpPr>
        <p:grpSpPr>
          <a:xfrm>
            <a:off x="-14434" y="6802392"/>
            <a:ext cx="12267741" cy="90723"/>
            <a:chOff x="0" y="0"/>
            <a:chExt cx="12267740" cy="90721"/>
          </a:xfrm>
        </p:grpSpPr>
        <p:sp>
          <p:nvSpPr>
            <p:cNvPr id="408" name="Rectangle"/>
            <p:cNvSpPr/>
            <p:nvPr/>
          </p:nvSpPr>
          <p:spPr>
            <a:xfrm>
              <a:off x="-1" y="-1"/>
              <a:ext cx="2453551" cy="90723"/>
            </a:xfrm>
            <a:prstGeom prst="rect">
              <a:avLst/>
            </a:prstGeom>
            <a:solidFill>
              <a:srgbClr val="1F98D8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409" name="Rectangle"/>
            <p:cNvSpPr/>
            <p:nvPr/>
          </p:nvSpPr>
          <p:spPr>
            <a:xfrm>
              <a:off x="2453547" y="-1"/>
              <a:ext cx="2453552" cy="90723"/>
            </a:xfrm>
            <a:prstGeom prst="rect">
              <a:avLst/>
            </a:prstGeom>
            <a:solidFill>
              <a:srgbClr val="229CCE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410" name="Rectangle"/>
            <p:cNvSpPr/>
            <p:nvPr/>
          </p:nvSpPr>
          <p:spPr>
            <a:xfrm>
              <a:off x="4907094" y="-1"/>
              <a:ext cx="2453551" cy="90723"/>
            </a:xfrm>
            <a:prstGeom prst="rect">
              <a:avLst/>
            </a:prstGeom>
            <a:solidFill>
              <a:srgbClr val="27A5C1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411" name="Rectangle"/>
            <p:cNvSpPr/>
            <p:nvPr/>
          </p:nvSpPr>
          <p:spPr>
            <a:xfrm>
              <a:off x="7360642" y="-1"/>
              <a:ext cx="2453551" cy="90723"/>
            </a:xfrm>
            <a:prstGeom prst="rect">
              <a:avLst/>
            </a:prstGeom>
            <a:solidFill>
              <a:srgbClr val="24B6AB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412" name="Rectangle"/>
            <p:cNvSpPr/>
            <p:nvPr/>
          </p:nvSpPr>
          <p:spPr>
            <a:xfrm>
              <a:off x="9814189" y="-1"/>
              <a:ext cx="2453551" cy="90723"/>
            </a:xfrm>
            <a:prstGeom prst="rect">
              <a:avLst/>
            </a:prstGeom>
            <a:solidFill>
              <a:srgbClr val="5BBD76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</p:grpSp>
      <p:sp>
        <p:nvSpPr>
          <p:cNvPr id="414" name="Slide Number"/>
          <p:cNvSpPr txBox="1"/>
          <p:nvPr>
            <p:ph type="sldNum" sz="quarter" idx="2"/>
          </p:nvPr>
        </p:nvSpPr>
        <p:spPr>
          <a:xfrm>
            <a:off x="11453400" y="294578"/>
            <a:ext cx="412354" cy="152401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/>
          <a:lstStyle>
            <a:lvl1pPr algn="ctr">
              <a:defRPr sz="10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ntact 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6" name="Group"/>
          <p:cNvGrpSpPr/>
          <p:nvPr/>
        </p:nvGrpSpPr>
        <p:grpSpPr>
          <a:xfrm>
            <a:off x="-14434" y="6802392"/>
            <a:ext cx="12267741" cy="90723"/>
            <a:chOff x="0" y="0"/>
            <a:chExt cx="12267740" cy="90721"/>
          </a:xfrm>
        </p:grpSpPr>
        <p:sp>
          <p:nvSpPr>
            <p:cNvPr id="421" name="Rectangle"/>
            <p:cNvSpPr/>
            <p:nvPr/>
          </p:nvSpPr>
          <p:spPr>
            <a:xfrm>
              <a:off x="-1" y="-1"/>
              <a:ext cx="2453551" cy="90723"/>
            </a:xfrm>
            <a:prstGeom prst="rect">
              <a:avLst/>
            </a:prstGeom>
            <a:solidFill>
              <a:srgbClr val="1F98D8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422" name="Rectangle"/>
            <p:cNvSpPr/>
            <p:nvPr/>
          </p:nvSpPr>
          <p:spPr>
            <a:xfrm>
              <a:off x="2453547" y="-1"/>
              <a:ext cx="2453552" cy="90723"/>
            </a:xfrm>
            <a:prstGeom prst="rect">
              <a:avLst/>
            </a:prstGeom>
            <a:solidFill>
              <a:srgbClr val="229CCE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423" name="Rectangle"/>
            <p:cNvSpPr/>
            <p:nvPr/>
          </p:nvSpPr>
          <p:spPr>
            <a:xfrm>
              <a:off x="4907094" y="-1"/>
              <a:ext cx="2453551" cy="90723"/>
            </a:xfrm>
            <a:prstGeom prst="rect">
              <a:avLst/>
            </a:prstGeom>
            <a:solidFill>
              <a:srgbClr val="27A5C1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424" name="Rectangle"/>
            <p:cNvSpPr/>
            <p:nvPr/>
          </p:nvSpPr>
          <p:spPr>
            <a:xfrm>
              <a:off x="7360642" y="-1"/>
              <a:ext cx="2453551" cy="90723"/>
            </a:xfrm>
            <a:prstGeom prst="rect">
              <a:avLst/>
            </a:prstGeom>
            <a:solidFill>
              <a:srgbClr val="24B6AB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425" name="Rectangle"/>
            <p:cNvSpPr/>
            <p:nvPr/>
          </p:nvSpPr>
          <p:spPr>
            <a:xfrm>
              <a:off x="9814189" y="-1"/>
              <a:ext cx="2453551" cy="90723"/>
            </a:xfrm>
            <a:prstGeom prst="rect">
              <a:avLst/>
            </a:prstGeom>
            <a:solidFill>
              <a:srgbClr val="5BBD76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</p:grpSp>
      <p:sp>
        <p:nvSpPr>
          <p:cNvPr id="427" name="Slide Number"/>
          <p:cNvSpPr txBox="1"/>
          <p:nvPr>
            <p:ph type="sldNum" sz="quarter" idx="2"/>
          </p:nvPr>
        </p:nvSpPr>
        <p:spPr>
          <a:xfrm>
            <a:off x="11453400" y="294578"/>
            <a:ext cx="412354" cy="152401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/>
          <a:lstStyle>
            <a:lvl1pPr algn="ctr">
              <a:defRPr sz="10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11_Big Image Placeho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9" name="Group"/>
          <p:cNvGrpSpPr/>
          <p:nvPr/>
        </p:nvGrpSpPr>
        <p:grpSpPr>
          <a:xfrm>
            <a:off x="-14434" y="6802392"/>
            <a:ext cx="12267741" cy="90723"/>
            <a:chOff x="0" y="0"/>
            <a:chExt cx="12267740" cy="90721"/>
          </a:xfrm>
        </p:grpSpPr>
        <p:sp>
          <p:nvSpPr>
            <p:cNvPr id="434" name="Rectangle"/>
            <p:cNvSpPr/>
            <p:nvPr/>
          </p:nvSpPr>
          <p:spPr>
            <a:xfrm>
              <a:off x="-1" y="-1"/>
              <a:ext cx="2453551" cy="90723"/>
            </a:xfrm>
            <a:prstGeom prst="rect">
              <a:avLst/>
            </a:prstGeom>
            <a:solidFill>
              <a:srgbClr val="1F98D8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435" name="Rectangle"/>
            <p:cNvSpPr/>
            <p:nvPr/>
          </p:nvSpPr>
          <p:spPr>
            <a:xfrm>
              <a:off x="2453547" y="-1"/>
              <a:ext cx="2453552" cy="90723"/>
            </a:xfrm>
            <a:prstGeom prst="rect">
              <a:avLst/>
            </a:prstGeom>
            <a:solidFill>
              <a:srgbClr val="229CCE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436" name="Rectangle"/>
            <p:cNvSpPr/>
            <p:nvPr/>
          </p:nvSpPr>
          <p:spPr>
            <a:xfrm>
              <a:off x="4907094" y="-1"/>
              <a:ext cx="2453551" cy="90723"/>
            </a:xfrm>
            <a:prstGeom prst="rect">
              <a:avLst/>
            </a:prstGeom>
            <a:solidFill>
              <a:srgbClr val="27A5C1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437" name="Rectangle"/>
            <p:cNvSpPr/>
            <p:nvPr/>
          </p:nvSpPr>
          <p:spPr>
            <a:xfrm>
              <a:off x="7360642" y="-1"/>
              <a:ext cx="2453551" cy="90723"/>
            </a:xfrm>
            <a:prstGeom prst="rect">
              <a:avLst/>
            </a:prstGeom>
            <a:solidFill>
              <a:srgbClr val="24B6AB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438" name="Rectangle"/>
            <p:cNvSpPr/>
            <p:nvPr/>
          </p:nvSpPr>
          <p:spPr>
            <a:xfrm>
              <a:off x="9814189" y="-1"/>
              <a:ext cx="2453551" cy="90723"/>
            </a:xfrm>
            <a:prstGeom prst="rect">
              <a:avLst/>
            </a:prstGeom>
            <a:solidFill>
              <a:srgbClr val="5BBD76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</p:grpSp>
      <p:sp>
        <p:nvSpPr>
          <p:cNvPr id="440" name="Slide Number"/>
          <p:cNvSpPr txBox="1"/>
          <p:nvPr>
            <p:ph type="sldNum" sz="quarter" idx="2"/>
          </p:nvPr>
        </p:nvSpPr>
        <p:spPr>
          <a:xfrm>
            <a:off x="8737600" y="6172200"/>
            <a:ext cx="2844800" cy="36830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2" name="Group"/>
          <p:cNvGrpSpPr/>
          <p:nvPr/>
        </p:nvGrpSpPr>
        <p:grpSpPr>
          <a:xfrm>
            <a:off x="-14434" y="6802392"/>
            <a:ext cx="12267741" cy="90723"/>
            <a:chOff x="0" y="0"/>
            <a:chExt cx="12267740" cy="90721"/>
          </a:xfrm>
        </p:grpSpPr>
        <p:sp>
          <p:nvSpPr>
            <p:cNvPr id="447" name="Rectangle"/>
            <p:cNvSpPr/>
            <p:nvPr/>
          </p:nvSpPr>
          <p:spPr>
            <a:xfrm>
              <a:off x="-1" y="-1"/>
              <a:ext cx="2453551" cy="90723"/>
            </a:xfrm>
            <a:prstGeom prst="rect">
              <a:avLst/>
            </a:prstGeom>
            <a:solidFill>
              <a:srgbClr val="1F98D8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448" name="Rectangle"/>
            <p:cNvSpPr/>
            <p:nvPr/>
          </p:nvSpPr>
          <p:spPr>
            <a:xfrm>
              <a:off x="2453547" y="-1"/>
              <a:ext cx="2453552" cy="90723"/>
            </a:xfrm>
            <a:prstGeom prst="rect">
              <a:avLst/>
            </a:prstGeom>
            <a:solidFill>
              <a:srgbClr val="229CCE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449" name="Rectangle"/>
            <p:cNvSpPr/>
            <p:nvPr/>
          </p:nvSpPr>
          <p:spPr>
            <a:xfrm>
              <a:off x="4907094" y="-1"/>
              <a:ext cx="2453551" cy="90723"/>
            </a:xfrm>
            <a:prstGeom prst="rect">
              <a:avLst/>
            </a:prstGeom>
            <a:solidFill>
              <a:srgbClr val="27A5C1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450" name="Rectangle"/>
            <p:cNvSpPr/>
            <p:nvPr/>
          </p:nvSpPr>
          <p:spPr>
            <a:xfrm>
              <a:off x="7360642" y="-1"/>
              <a:ext cx="2453551" cy="90723"/>
            </a:xfrm>
            <a:prstGeom prst="rect">
              <a:avLst/>
            </a:prstGeom>
            <a:solidFill>
              <a:srgbClr val="24B6AB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451" name="Rectangle"/>
            <p:cNvSpPr/>
            <p:nvPr/>
          </p:nvSpPr>
          <p:spPr>
            <a:xfrm>
              <a:off x="9814189" y="-1"/>
              <a:ext cx="2453551" cy="90723"/>
            </a:xfrm>
            <a:prstGeom prst="rect">
              <a:avLst/>
            </a:prstGeom>
            <a:solidFill>
              <a:srgbClr val="5BBD76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</p:grpSp>
      <p:sp>
        <p:nvSpPr>
          <p:cNvPr id="453" name="Slide Number"/>
          <p:cNvSpPr txBox="1"/>
          <p:nvPr>
            <p:ph type="sldNum" sz="quarter" idx="2"/>
          </p:nvPr>
        </p:nvSpPr>
        <p:spPr>
          <a:xfrm>
            <a:off x="8737600" y="6172200"/>
            <a:ext cx="2844800" cy="36830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Main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5" name="Group"/>
          <p:cNvGrpSpPr/>
          <p:nvPr/>
        </p:nvGrpSpPr>
        <p:grpSpPr>
          <a:xfrm>
            <a:off x="-14434" y="6802392"/>
            <a:ext cx="12267741" cy="90723"/>
            <a:chOff x="0" y="0"/>
            <a:chExt cx="12267740" cy="90721"/>
          </a:xfrm>
        </p:grpSpPr>
        <p:sp>
          <p:nvSpPr>
            <p:cNvPr id="460" name="Rectangle"/>
            <p:cNvSpPr/>
            <p:nvPr/>
          </p:nvSpPr>
          <p:spPr>
            <a:xfrm>
              <a:off x="-1" y="-1"/>
              <a:ext cx="2453551" cy="90723"/>
            </a:xfrm>
            <a:prstGeom prst="rect">
              <a:avLst/>
            </a:prstGeom>
            <a:solidFill>
              <a:srgbClr val="1F98D8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461" name="Rectangle"/>
            <p:cNvSpPr/>
            <p:nvPr/>
          </p:nvSpPr>
          <p:spPr>
            <a:xfrm>
              <a:off x="2453547" y="-1"/>
              <a:ext cx="2453552" cy="90723"/>
            </a:xfrm>
            <a:prstGeom prst="rect">
              <a:avLst/>
            </a:prstGeom>
            <a:solidFill>
              <a:srgbClr val="229CCE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462" name="Rectangle"/>
            <p:cNvSpPr/>
            <p:nvPr/>
          </p:nvSpPr>
          <p:spPr>
            <a:xfrm>
              <a:off x="4907094" y="-1"/>
              <a:ext cx="2453551" cy="90723"/>
            </a:xfrm>
            <a:prstGeom prst="rect">
              <a:avLst/>
            </a:prstGeom>
            <a:solidFill>
              <a:srgbClr val="27A5C1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463" name="Rectangle"/>
            <p:cNvSpPr/>
            <p:nvPr/>
          </p:nvSpPr>
          <p:spPr>
            <a:xfrm>
              <a:off x="7360642" y="-1"/>
              <a:ext cx="2453551" cy="90723"/>
            </a:xfrm>
            <a:prstGeom prst="rect">
              <a:avLst/>
            </a:prstGeom>
            <a:solidFill>
              <a:srgbClr val="24B6AB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464" name="Rectangle"/>
            <p:cNvSpPr/>
            <p:nvPr/>
          </p:nvSpPr>
          <p:spPr>
            <a:xfrm>
              <a:off x="9814189" y="-1"/>
              <a:ext cx="2453551" cy="90723"/>
            </a:xfrm>
            <a:prstGeom prst="rect">
              <a:avLst/>
            </a:prstGeom>
            <a:solidFill>
              <a:srgbClr val="5BBD76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</p:grpSp>
      <p:sp>
        <p:nvSpPr>
          <p:cNvPr id="466" name="Slide Number"/>
          <p:cNvSpPr txBox="1"/>
          <p:nvPr>
            <p:ph type="sldNum" sz="quarter" idx="2"/>
          </p:nvPr>
        </p:nvSpPr>
        <p:spPr>
          <a:xfrm>
            <a:off x="11453400" y="294578"/>
            <a:ext cx="412354" cy="152401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/>
          <a:lstStyle>
            <a:lvl1pPr algn="ctr">
              <a:defRPr sz="10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兩項物件">
    <p:bg>
      <p:bgPr>
        <a:solidFill>
          <a:srgbClr val="F9EDD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roup"/>
          <p:cNvGrpSpPr/>
          <p:nvPr/>
        </p:nvGrpSpPr>
        <p:grpSpPr>
          <a:xfrm>
            <a:off x="-25405" y="5001060"/>
            <a:ext cx="12297325" cy="2306910"/>
            <a:chOff x="-3" y="-2"/>
            <a:chExt cx="12297323" cy="2306908"/>
          </a:xfrm>
        </p:grpSpPr>
        <p:sp>
          <p:nvSpPr>
            <p:cNvPr id="51" name="Shape"/>
            <p:cNvSpPr/>
            <p:nvPr/>
          </p:nvSpPr>
          <p:spPr>
            <a:xfrm rot="21388434">
              <a:off x="37630" y="592313"/>
              <a:ext cx="12169915" cy="12380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2097" fill="norm" stroke="1" extrusionOk="0">
                  <a:moveTo>
                    <a:pt x="4983" y="991"/>
                  </a:moveTo>
                  <a:cubicBezTo>
                    <a:pt x="10890" y="3207"/>
                    <a:pt x="11845" y="15597"/>
                    <a:pt x="21593" y="9600"/>
                  </a:cubicBezTo>
                  <a:lnTo>
                    <a:pt x="21583" y="10475"/>
                  </a:lnTo>
                  <a:cubicBezTo>
                    <a:pt x="9614" y="17835"/>
                    <a:pt x="10901" y="-2523"/>
                    <a:pt x="0" y="2275"/>
                  </a:cubicBezTo>
                  <a:lnTo>
                    <a:pt x="10" y="1404"/>
                  </a:lnTo>
                  <a:cubicBezTo>
                    <a:pt x="2033" y="510"/>
                    <a:pt x="3636" y="486"/>
                    <a:pt x="4983" y="991"/>
                  </a:cubicBezTo>
                  <a:close/>
                  <a:moveTo>
                    <a:pt x="4990" y="331"/>
                  </a:moveTo>
                  <a:cubicBezTo>
                    <a:pt x="10897" y="2547"/>
                    <a:pt x="11853" y="14937"/>
                    <a:pt x="21600" y="8940"/>
                  </a:cubicBezTo>
                  <a:lnTo>
                    <a:pt x="21597" y="9233"/>
                  </a:lnTo>
                  <a:cubicBezTo>
                    <a:pt x="9628" y="16593"/>
                    <a:pt x="10915" y="-3765"/>
                    <a:pt x="14" y="1033"/>
                  </a:cubicBezTo>
                  <a:lnTo>
                    <a:pt x="17" y="744"/>
                  </a:lnTo>
                  <a:cubicBezTo>
                    <a:pt x="2040" y="-150"/>
                    <a:pt x="3644" y="-174"/>
                    <a:pt x="4990" y="331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AF1DF">
                    <a:alpha val="90000"/>
                  </a:srgbClr>
                </a:gs>
                <a:gs pos="18000">
                  <a:srgbClr val="F4DEB7"/>
                </a:gs>
                <a:gs pos="37000">
                  <a:srgbClr val="F4DDB3">
                    <a:alpha val="90000"/>
                  </a:srgbClr>
                </a:gs>
                <a:gs pos="100000">
                  <a:srgbClr val="FAF1DF"/>
                </a:gs>
              </a:gsLst>
              <a:path path="circle">
                <a:fillToRect l="37721" t="-19636" r="62278" b="119636"/>
              </a:path>
            </a:gra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微軟正黑體"/>
                  <a:ea typeface="微軟正黑體"/>
                  <a:cs typeface="微軟正黑體"/>
                  <a:sym typeface="微軟正黑體"/>
                </a:defRPr>
              </a:pPr>
            </a:p>
          </p:txBody>
        </p:sp>
        <p:sp>
          <p:nvSpPr>
            <p:cNvPr id="52" name="Shape"/>
            <p:cNvSpPr/>
            <p:nvPr/>
          </p:nvSpPr>
          <p:spPr>
            <a:xfrm rot="21388434">
              <a:off x="55064" y="373870"/>
              <a:ext cx="12205864" cy="15591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4614" fill="norm" stroke="1" extrusionOk="0">
                  <a:moveTo>
                    <a:pt x="21572" y="14260"/>
                  </a:moveTo>
                  <a:lnTo>
                    <a:pt x="21573" y="14260"/>
                  </a:lnTo>
                  <a:lnTo>
                    <a:pt x="21570" y="14614"/>
                  </a:lnTo>
                  <a:lnTo>
                    <a:pt x="21569" y="14614"/>
                  </a:lnTo>
                  <a:close/>
                  <a:moveTo>
                    <a:pt x="21600" y="1950"/>
                  </a:moveTo>
                  <a:lnTo>
                    <a:pt x="21596" y="2273"/>
                  </a:lnTo>
                  <a:cubicBezTo>
                    <a:pt x="12028" y="17573"/>
                    <a:pt x="6101" y="-3704"/>
                    <a:pt x="0" y="1025"/>
                  </a:cubicBezTo>
                  <a:lnTo>
                    <a:pt x="4" y="702"/>
                  </a:lnTo>
                  <a:cubicBezTo>
                    <a:pt x="6105" y="-4027"/>
                    <a:pt x="12032" y="17250"/>
                    <a:pt x="21600" y="1950"/>
                  </a:cubicBezTo>
                  <a:close/>
                </a:path>
              </a:pathLst>
            </a:custGeom>
            <a:gradFill flip="none" rotWithShape="1">
              <a:gsLst>
                <a:gs pos="36000">
                  <a:srgbClr val="FFFFFF">
                    <a:alpha val="30000"/>
                  </a:srgbClr>
                </a:gs>
                <a:gs pos="100000">
                  <a:srgbClr val="F9EDD7">
                    <a:alpha val="48000"/>
                  </a:srgbClr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微軟正黑體"/>
                  <a:ea typeface="微軟正黑體"/>
                  <a:cs typeface="微軟正黑體"/>
                  <a:sym typeface="微軟正黑體"/>
                </a:defRPr>
              </a:pPr>
            </a:p>
          </p:txBody>
        </p:sp>
        <p:sp>
          <p:nvSpPr>
            <p:cNvPr id="53" name="Shape"/>
            <p:cNvSpPr/>
            <p:nvPr/>
          </p:nvSpPr>
          <p:spPr>
            <a:xfrm rot="21388434">
              <a:off x="20805" y="718200"/>
              <a:ext cx="12215164" cy="105268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9438" fill="norm" stroke="1" extrusionOk="0">
                  <a:moveTo>
                    <a:pt x="21572" y="5500"/>
                  </a:moveTo>
                  <a:lnTo>
                    <a:pt x="21567" y="5944"/>
                  </a:lnTo>
                  <a:cubicBezTo>
                    <a:pt x="15312" y="16998"/>
                    <a:pt x="5722" y="-2250"/>
                    <a:pt x="0" y="3701"/>
                  </a:cubicBezTo>
                  <a:lnTo>
                    <a:pt x="5" y="3257"/>
                  </a:lnTo>
                  <a:cubicBezTo>
                    <a:pt x="5728" y="-2694"/>
                    <a:pt x="15317" y="16553"/>
                    <a:pt x="21572" y="5500"/>
                  </a:cubicBezTo>
                  <a:close/>
                  <a:moveTo>
                    <a:pt x="21588" y="4224"/>
                  </a:moveTo>
                  <a:lnTo>
                    <a:pt x="21578" y="5022"/>
                  </a:lnTo>
                  <a:cubicBezTo>
                    <a:pt x="15323" y="16079"/>
                    <a:pt x="5734" y="-3169"/>
                    <a:pt x="11" y="2781"/>
                  </a:cubicBezTo>
                  <a:lnTo>
                    <a:pt x="21" y="1981"/>
                  </a:lnTo>
                  <a:cubicBezTo>
                    <a:pt x="5743" y="-3970"/>
                    <a:pt x="15333" y="15278"/>
                    <a:pt x="21588" y="4224"/>
                  </a:cubicBezTo>
                  <a:close/>
                  <a:moveTo>
                    <a:pt x="21600" y="3235"/>
                  </a:moveTo>
                  <a:lnTo>
                    <a:pt x="21596" y="3602"/>
                  </a:lnTo>
                  <a:cubicBezTo>
                    <a:pt x="15377" y="14969"/>
                    <a:pt x="5790" y="-4234"/>
                    <a:pt x="27" y="1443"/>
                  </a:cubicBezTo>
                  <a:lnTo>
                    <a:pt x="32" y="1075"/>
                  </a:lnTo>
                  <a:cubicBezTo>
                    <a:pt x="5794" y="-4602"/>
                    <a:pt x="15382" y="14601"/>
                    <a:pt x="21600" y="3235"/>
                  </a:cubicBezTo>
                  <a:close/>
                </a:path>
              </a:pathLst>
            </a:custGeom>
            <a:gradFill flip="none" rotWithShape="1">
              <a:gsLst>
                <a:gs pos="36000">
                  <a:srgbClr val="FFFFFF">
                    <a:alpha val="47000"/>
                  </a:srgbClr>
                </a:gs>
                <a:gs pos="100000">
                  <a:srgbClr val="FAEFDC">
                    <a:alpha val="82000"/>
                  </a:srgbClr>
                </a:gs>
              </a:gsLst>
              <a:path path="circle">
                <a:fillToRect l="62278" t="119636" r="37721" b="-19636"/>
              </a:path>
            </a:gra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微軟正黑體"/>
                  <a:ea typeface="微軟正黑體"/>
                  <a:cs typeface="微軟正黑體"/>
                  <a:sym typeface="微軟正黑體"/>
                </a:defRPr>
              </a:pPr>
            </a:p>
          </p:txBody>
        </p:sp>
      </p:grpSp>
      <p:sp>
        <p:nvSpPr>
          <p:cNvPr id="55" name="Title Text"/>
          <p:cNvSpPr txBox="1"/>
          <p:nvPr>
            <p:ph type="title"/>
          </p:nvPr>
        </p:nvSpPr>
        <p:spPr>
          <a:xfrm>
            <a:off x="1293812" y="0"/>
            <a:ext cx="9601201" cy="1524000"/>
          </a:xfrm>
          <a:prstGeom prst="rect">
            <a:avLst/>
          </a:prstGeom>
        </p:spPr>
        <p:txBody>
          <a:bodyPr anchor="b"/>
          <a:lstStyle>
            <a:lvl1pPr>
              <a:defRPr sz="4000">
                <a:solidFill>
                  <a:schemeClr val="accent1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56" name="Body Level One…"/>
          <p:cNvSpPr txBox="1"/>
          <p:nvPr>
            <p:ph type="body" sz="half" idx="1"/>
          </p:nvPr>
        </p:nvSpPr>
        <p:spPr>
          <a:xfrm>
            <a:off x="1293812" y="1828800"/>
            <a:ext cx="4648202" cy="5029200"/>
          </a:xfrm>
          <a:prstGeom prst="rect">
            <a:avLst/>
          </a:prstGeom>
        </p:spPr>
        <p:txBody>
          <a:bodyPr/>
          <a:lstStyle>
            <a:lvl1pPr marL="274320">
              <a:spcBef>
                <a:spcPts val="1800"/>
              </a:spcBef>
              <a:buSzPct val="80000"/>
              <a:defRPr sz="2400">
                <a:solidFill>
                  <a:srgbClr val="634823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1pPr>
            <a:lvl2pPr marL="777238" indent="-274319">
              <a:spcBef>
                <a:spcPts val="1800"/>
              </a:spcBef>
              <a:buSzPct val="80000"/>
              <a:defRPr sz="2400">
                <a:solidFill>
                  <a:srgbClr val="634823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2pPr>
            <a:lvl3pPr marL="1264919" indent="-304800">
              <a:spcBef>
                <a:spcPts val="1800"/>
              </a:spcBef>
              <a:buSzPct val="80000"/>
              <a:defRPr sz="2400">
                <a:solidFill>
                  <a:srgbClr val="634823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3pPr>
            <a:lvl4pPr marL="1760220" indent="-342900">
              <a:spcBef>
                <a:spcPts val="1800"/>
              </a:spcBef>
              <a:buSzPct val="80000"/>
              <a:defRPr sz="2400">
                <a:solidFill>
                  <a:srgbClr val="634823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4pPr>
            <a:lvl5pPr marL="2217420" indent="-342900">
              <a:spcBef>
                <a:spcPts val="1800"/>
              </a:spcBef>
              <a:buSzPct val="80000"/>
              <a:defRPr sz="2400">
                <a:solidFill>
                  <a:srgbClr val="634823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7" name="Slide Number"/>
          <p:cNvSpPr txBox="1"/>
          <p:nvPr>
            <p:ph type="sldNum" sz="quarter" idx="2"/>
          </p:nvPr>
        </p:nvSpPr>
        <p:spPr>
          <a:xfrm>
            <a:off x="9818310" y="6416992"/>
            <a:ext cx="1066804" cy="243837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rgbClr val="634823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8" name="Group"/>
          <p:cNvGrpSpPr/>
          <p:nvPr/>
        </p:nvGrpSpPr>
        <p:grpSpPr>
          <a:xfrm>
            <a:off x="-14434" y="6802392"/>
            <a:ext cx="12267741" cy="90723"/>
            <a:chOff x="0" y="0"/>
            <a:chExt cx="12267740" cy="90721"/>
          </a:xfrm>
        </p:grpSpPr>
        <p:sp>
          <p:nvSpPr>
            <p:cNvPr id="473" name="Rectangle"/>
            <p:cNvSpPr/>
            <p:nvPr/>
          </p:nvSpPr>
          <p:spPr>
            <a:xfrm>
              <a:off x="-1" y="-1"/>
              <a:ext cx="2453551" cy="90723"/>
            </a:xfrm>
            <a:prstGeom prst="rect">
              <a:avLst/>
            </a:prstGeom>
            <a:solidFill>
              <a:srgbClr val="1F98D8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474" name="Rectangle"/>
            <p:cNvSpPr/>
            <p:nvPr/>
          </p:nvSpPr>
          <p:spPr>
            <a:xfrm>
              <a:off x="2453547" y="-1"/>
              <a:ext cx="2453552" cy="90723"/>
            </a:xfrm>
            <a:prstGeom prst="rect">
              <a:avLst/>
            </a:prstGeom>
            <a:solidFill>
              <a:srgbClr val="229CCE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475" name="Rectangle"/>
            <p:cNvSpPr/>
            <p:nvPr/>
          </p:nvSpPr>
          <p:spPr>
            <a:xfrm>
              <a:off x="4907094" y="-1"/>
              <a:ext cx="2453551" cy="90723"/>
            </a:xfrm>
            <a:prstGeom prst="rect">
              <a:avLst/>
            </a:prstGeom>
            <a:solidFill>
              <a:srgbClr val="27A5C1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476" name="Rectangle"/>
            <p:cNvSpPr/>
            <p:nvPr/>
          </p:nvSpPr>
          <p:spPr>
            <a:xfrm>
              <a:off x="7360642" y="-1"/>
              <a:ext cx="2453551" cy="90723"/>
            </a:xfrm>
            <a:prstGeom prst="rect">
              <a:avLst/>
            </a:prstGeom>
            <a:solidFill>
              <a:srgbClr val="24B6AB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477" name="Rectangle"/>
            <p:cNvSpPr/>
            <p:nvPr/>
          </p:nvSpPr>
          <p:spPr>
            <a:xfrm>
              <a:off x="9814189" y="-1"/>
              <a:ext cx="2453551" cy="90723"/>
            </a:xfrm>
            <a:prstGeom prst="rect">
              <a:avLst/>
            </a:prstGeom>
            <a:solidFill>
              <a:srgbClr val="5BBD76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</p:grpSp>
      <p:sp>
        <p:nvSpPr>
          <p:cNvPr id="479" name="Slide Number"/>
          <p:cNvSpPr txBox="1"/>
          <p:nvPr>
            <p:ph type="sldNum" sz="quarter" idx="2"/>
          </p:nvPr>
        </p:nvSpPr>
        <p:spPr>
          <a:xfrm>
            <a:off x="8737600" y="6172200"/>
            <a:ext cx="2844800" cy="36830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Our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1" name="Group"/>
          <p:cNvGrpSpPr/>
          <p:nvPr/>
        </p:nvGrpSpPr>
        <p:grpSpPr>
          <a:xfrm>
            <a:off x="-14434" y="6802392"/>
            <a:ext cx="12267741" cy="90723"/>
            <a:chOff x="0" y="0"/>
            <a:chExt cx="12267740" cy="90721"/>
          </a:xfrm>
        </p:grpSpPr>
        <p:sp>
          <p:nvSpPr>
            <p:cNvPr id="486" name="Rectangle"/>
            <p:cNvSpPr/>
            <p:nvPr/>
          </p:nvSpPr>
          <p:spPr>
            <a:xfrm>
              <a:off x="-1" y="-1"/>
              <a:ext cx="2453551" cy="90723"/>
            </a:xfrm>
            <a:prstGeom prst="rect">
              <a:avLst/>
            </a:prstGeom>
            <a:solidFill>
              <a:srgbClr val="1F98D8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487" name="Rectangle"/>
            <p:cNvSpPr/>
            <p:nvPr/>
          </p:nvSpPr>
          <p:spPr>
            <a:xfrm>
              <a:off x="2453547" y="-1"/>
              <a:ext cx="2453552" cy="90723"/>
            </a:xfrm>
            <a:prstGeom prst="rect">
              <a:avLst/>
            </a:prstGeom>
            <a:solidFill>
              <a:srgbClr val="229CCE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488" name="Rectangle"/>
            <p:cNvSpPr/>
            <p:nvPr/>
          </p:nvSpPr>
          <p:spPr>
            <a:xfrm>
              <a:off x="4907094" y="-1"/>
              <a:ext cx="2453551" cy="90723"/>
            </a:xfrm>
            <a:prstGeom prst="rect">
              <a:avLst/>
            </a:prstGeom>
            <a:solidFill>
              <a:srgbClr val="27A5C1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489" name="Rectangle"/>
            <p:cNvSpPr/>
            <p:nvPr/>
          </p:nvSpPr>
          <p:spPr>
            <a:xfrm>
              <a:off x="7360642" y="-1"/>
              <a:ext cx="2453551" cy="90723"/>
            </a:xfrm>
            <a:prstGeom prst="rect">
              <a:avLst/>
            </a:prstGeom>
            <a:solidFill>
              <a:srgbClr val="24B6AB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490" name="Rectangle"/>
            <p:cNvSpPr/>
            <p:nvPr/>
          </p:nvSpPr>
          <p:spPr>
            <a:xfrm>
              <a:off x="9814189" y="-1"/>
              <a:ext cx="2453551" cy="90723"/>
            </a:xfrm>
            <a:prstGeom prst="rect">
              <a:avLst/>
            </a:prstGeom>
            <a:solidFill>
              <a:srgbClr val="5BBD76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</p:grpSp>
      <p:sp>
        <p:nvSpPr>
          <p:cNvPr id="492" name="Rectangle"/>
          <p:cNvSpPr/>
          <p:nvPr/>
        </p:nvSpPr>
        <p:spPr>
          <a:xfrm>
            <a:off x="0" y="6205029"/>
            <a:ext cx="12192000" cy="652971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 sz="2100">
                <a:solidFill>
                  <a:srgbClr val="FFFFF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pPr>
          </a:p>
        </p:txBody>
      </p:sp>
      <p:sp>
        <p:nvSpPr>
          <p:cNvPr id="493" name="Slide Number"/>
          <p:cNvSpPr txBox="1"/>
          <p:nvPr>
            <p:ph type="sldNum" sz="quarter" idx="2"/>
          </p:nvPr>
        </p:nvSpPr>
        <p:spPr>
          <a:xfrm>
            <a:off x="11453400" y="294578"/>
            <a:ext cx="412354" cy="152401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/>
          <a:lstStyle>
            <a:lvl1pPr algn="ctr">
              <a:defRPr sz="10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1_Our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5" name="Group"/>
          <p:cNvGrpSpPr/>
          <p:nvPr/>
        </p:nvGrpSpPr>
        <p:grpSpPr>
          <a:xfrm>
            <a:off x="-14434" y="6802392"/>
            <a:ext cx="12267741" cy="90723"/>
            <a:chOff x="0" y="0"/>
            <a:chExt cx="12267740" cy="90721"/>
          </a:xfrm>
        </p:grpSpPr>
        <p:sp>
          <p:nvSpPr>
            <p:cNvPr id="500" name="Rectangle"/>
            <p:cNvSpPr/>
            <p:nvPr/>
          </p:nvSpPr>
          <p:spPr>
            <a:xfrm>
              <a:off x="-1" y="-1"/>
              <a:ext cx="2453551" cy="90723"/>
            </a:xfrm>
            <a:prstGeom prst="rect">
              <a:avLst/>
            </a:prstGeom>
            <a:solidFill>
              <a:srgbClr val="1F98D8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501" name="Rectangle"/>
            <p:cNvSpPr/>
            <p:nvPr/>
          </p:nvSpPr>
          <p:spPr>
            <a:xfrm>
              <a:off x="2453547" y="-1"/>
              <a:ext cx="2453552" cy="90723"/>
            </a:xfrm>
            <a:prstGeom prst="rect">
              <a:avLst/>
            </a:prstGeom>
            <a:solidFill>
              <a:srgbClr val="229CCE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502" name="Rectangle"/>
            <p:cNvSpPr/>
            <p:nvPr/>
          </p:nvSpPr>
          <p:spPr>
            <a:xfrm>
              <a:off x="4907094" y="-1"/>
              <a:ext cx="2453551" cy="90723"/>
            </a:xfrm>
            <a:prstGeom prst="rect">
              <a:avLst/>
            </a:prstGeom>
            <a:solidFill>
              <a:srgbClr val="27A5C1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503" name="Rectangle"/>
            <p:cNvSpPr/>
            <p:nvPr/>
          </p:nvSpPr>
          <p:spPr>
            <a:xfrm>
              <a:off x="7360642" y="-1"/>
              <a:ext cx="2453551" cy="90723"/>
            </a:xfrm>
            <a:prstGeom prst="rect">
              <a:avLst/>
            </a:prstGeom>
            <a:solidFill>
              <a:srgbClr val="24B6AB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504" name="Rectangle"/>
            <p:cNvSpPr/>
            <p:nvPr/>
          </p:nvSpPr>
          <p:spPr>
            <a:xfrm>
              <a:off x="9814189" y="-1"/>
              <a:ext cx="2453551" cy="90723"/>
            </a:xfrm>
            <a:prstGeom prst="rect">
              <a:avLst/>
            </a:prstGeom>
            <a:solidFill>
              <a:srgbClr val="5BBD76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</p:grpSp>
      <p:sp>
        <p:nvSpPr>
          <p:cNvPr id="506" name="Rectangle"/>
          <p:cNvSpPr/>
          <p:nvPr/>
        </p:nvSpPr>
        <p:spPr>
          <a:xfrm>
            <a:off x="0" y="6205029"/>
            <a:ext cx="12192000" cy="652971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 sz="2100">
                <a:solidFill>
                  <a:srgbClr val="FFFFF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pPr>
          </a:p>
        </p:txBody>
      </p:sp>
      <p:sp>
        <p:nvSpPr>
          <p:cNvPr id="507" name="Slide Number"/>
          <p:cNvSpPr txBox="1"/>
          <p:nvPr>
            <p:ph type="sldNum" sz="quarter" idx="2"/>
          </p:nvPr>
        </p:nvSpPr>
        <p:spPr>
          <a:xfrm>
            <a:off x="11453400" y="294578"/>
            <a:ext cx="412354" cy="152401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/>
          <a:lstStyle>
            <a:lvl1pPr algn="ctr">
              <a:defRPr sz="10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iPhone 6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9" name="Group"/>
          <p:cNvGrpSpPr/>
          <p:nvPr/>
        </p:nvGrpSpPr>
        <p:grpSpPr>
          <a:xfrm>
            <a:off x="-14434" y="6802392"/>
            <a:ext cx="12267741" cy="90723"/>
            <a:chOff x="0" y="0"/>
            <a:chExt cx="12267740" cy="90721"/>
          </a:xfrm>
        </p:grpSpPr>
        <p:sp>
          <p:nvSpPr>
            <p:cNvPr id="514" name="Rectangle"/>
            <p:cNvSpPr/>
            <p:nvPr/>
          </p:nvSpPr>
          <p:spPr>
            <a:xfrm>
              <a:off x="-1" y="-1"/>
              <a:ext cx="2453551" cy="90723"/>
            </a:xfrm>
            <a:prstGeom prst="rect">
              <a:avLst/>
            </a:prstGeom>
            <a:solidFill>
              <a:srgbClr val="1F98D8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515" name="Rectangle"/>
            <p:cNvSpPr/>
            <p:nvPr/>
          </p:nvSpPr>
          <p:spPr>
            <a:xfrm>
              <a:off x="2453547" y="-1"/>
              <a:ext cx="2453552" cy="90723"/>
            </a:xfrm>
            <a:prstGeom prst="rect">
              <a:avLst/>
            </a:prstGeom>
            <a:solidFill>
              <a:srgbClr val="229CCE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516" name="Rectangle"/>
            <p:cNvSpPr/>
            <p:nvPr/>
          </p:nvSpPr>
          <p:spPr>
            <a:xfrm>
              <a:off x="4907094" y="-1"/>
              <a:ext cx="2453551" cy="90723"/>
            </a:xfrm>
            <a:prstGeom prst="rect">
              <a:avLst/>
            </a:prstGeom>
            <a:solidFill>
              <a:srgbClr val="27A5C1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517" name="Rectangle"/>
            <p:cNvSpPr/>
            <p:nvPr/>
          </p:nvSpPr>
          <p:spPr>
            <a:xfrm>
              <a:off x="7360642" y="-1"/>
              <a:ext cx="2453551" cy="90723"/>
            </a:xfrm>
            <a:prstGeom prst="rect">
              <a:avLst/>
            </a:prstGeom>
            <a:solidFill>
              <a:srgbClr val="24B6AB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518" name="Rectangle"/>
            <p:cNvSpPr/>
            <p:nvPr/>
          </p:nvSpPr>
          <p:spPr>
            <a:xfrm>
              <a:off x="9814189" y="-1"/>
              <a:ext cx="2453551" cy="90723"/>
            </a:xfrm>
            <a:prstGeom prst="rect">
              <a:avLst/>
            </a:prstGeom>
            <a:solidFill>
              <a:srgbClr val="5BBD76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</p:grpSp>
      <p:sp>
        <p:nvSpPr>
          <p:cNvPr id="520" name="Slide Number"/>
          <p:cNvSpPr txBox="1"/>
          <p:nvPr>
            <p:ph type="sldNum" sz="quarter" idx="2"/>
          </p:nvPr>
        </p:nvSpPr>
        <p:spPr>
          <a:xfrm>
            <a:off x="11453400" y="294578"/>
            <a:ext cx="412354" cy="152401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/>
          <a:lstStyle>
            <a:lvl1pPr algn="ctr">
              <a:defRPr sz="10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ntact 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2" name="Group"/>
          <p:cNvGrpSpPr/>
          <p:nvPr/>
        </p:nvGrpSpPr>
        <p:grpSpPr>
          <a:xfrm>
            <a:off x="-14434" y="6802392"/>
            <a:ext cx="12267741" cy="90723"/>
            <a:chOff x="0" y="0"/>
            <a:chExt cx="12267740" cy="90721"/>
          </a:xfrm>
        </p:grpSpPr>
        <p:sp>
          <p:nvSpPr>
            <p:cNvPr id="527" name="Rectangle"/>
            <p:cNvSpPr/>
            <p:nvPr/>
          </p:nvSpPr>
          <p:spPr>
            <a:xfrm>
              <a:off x="-1" y="-1"/>
              <a:ext cx="2453551" cy="90723"/>
            </a:xfrm>
            <a:prstGeom prst="rect">
              <a:avLst/>
            </a:prstGeom>
            <a:solidFill>
              <a:srgbClr val="1F98D8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528" name="Rectangle"/>
            <p:cNvSpPr/>
            <p:nvPr/>
          </p:nvSpPr>
          <p:spPr>
            <a:xfrm>
              <a:off x="2453547" y="-1"/>
              <a:ext cx="2453552" cy="90723"/>
            </a:xfrm>
            <a:prstGeom prst="rect">
              <a:avLst/>
            </a:prstGeom>
            <a:solidFill>
              <a:srgbClr val="229CCE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529" name="Rectangle"/>
            <p:cNvSpPr/>
            <p:nvPr/>
          </p:nvSpPr>
          <p:spPr>
            <a:xfrm>
              <a:off x="4907094" y="-1"/>
              <a:ext cx="2453551" cy="90723"/>
            </a:xfrm>
            <a:prstGeom prst="rect">
              <a:avLst/>
            </a:prstGeom>
            <a:solidFill>
              <a:srgbClr val="27A5C1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530" name="Rectangle"/>
            <p:cNvSpPr/>
            <p:nvPr/>
          </p:nvSpPr>
          <p:spPr>
            <a:xfrm>
              <a:off x="7360642" y="-1"/>
              <a:ext cx="2453551" cy="90723"/>
            </a:xfrm>
            <a:prstGeom prst="rect">
              <a:avLst/>
            </a:prstGeom>
            <a:solidFill>
              <a:srgbClr val="24B6AB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531" name="Rectangle"/>
            <p:cNvSpPr/>
            <p:nvPr/>
          </p:nvSpPr>
          <p:spPr>
            <a:xfrm>
              <a:off x="9814189" y="-1"/>
              <a:ext cx="2453551" cy="90723"/>
            </a:xfrm>
            <a:prstGeom prst="rect">
              <a:avLst/>
            </a:prstGeom>
            <a:solidFill>
              <a:srgbClr val="5BBD76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</p:grpSp>
      <p:sp>
        <p:nvSpPr>
          <p:cNvPr id="533" name="Slide Number"/>
          <p:cNvSpPr txBox="1"/>
          <p:nvPr>
            <p:ph type="sldNum" sz="quarter" idx="2"/>
          </p:nvPr>
        </p:nvSpPr>
        <p:spPr>
          <a:xfrm>
            <a:off x="11453400" y="294578"/>
            <a:ext cx="412354" cy="152401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/>
          <a:lstStyle>
            <a:lvl1pPr algn="ctr">
              <a:defRPr sz="10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11_Big Image Placeho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5" name="Group"/>
          <p:cNvGrpSpPr/>
          <p:nvPr/>
        </p:nvGrpSpPr>
        <p:grpSpPr>
          <a:xfrm>
            <a:off x="-14434" y="6802392"/>
            <a:ext cx="12267741" cy="90723"/>
            <a:chOff x="0" y="0"/>
            <a:chExt cx="12267740" cy="90721"/>
          </a:xfrm>
        </p:grpSpPr>
        <p:sp>
          <p:nvSpPr>
            <p:cNvPr id="540" name="Rectangle"/>
            <p:cNvSpPr/>
            <p:nvPr/>
          </p:nvSpPr>
          <p:spPr>
            <a:xfrm>
              <a:off x="-1" y="-1"/>
              <a:ext cx="2453551" cy="90723"/>
            </a:xfrm>
            <a:prstGeom prst="rect">
              <a:avLst/>
            </a:prstGeom>
            <a:solidFill>
              <a:srgbClr val="1F98D8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541" name="Rectangle"/>
            <p:cNvSpPr/>
            <p:nvPr/>
          </p:nvSpPr>
          <p:spPr>
            <a:xfrm>
              <a:off x="2453547" y="-1"/>
              <a:ext cx="2453552" cy="90723"/>
            </a:xfrm>
            <a:prstGeom prst="rect">
              <a:avLst/>
            </a:prstGeom>
            <a:solidFill>
              <a:srgbClr val="229CCE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542" name="Rectangle"/>
            <p:cNvSpPr/>
            <p:nvPr/>
          </p:nvSpPr>
          <p:spPr>
            <a:xfrm>
              <a:off x="4907094" y="-1"/>
              <a:ext cx="2453551" cy="90723"/>
            </a:xfrm>
            <a:prstGeom prst="rect">
              <a:avLst/>
            </a:prstGeom>
            <a:solidFill>
              <a:srgbClr val="27A5C1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543" name="Rectangle"/>
            <p:cNvSpPr/>
            <p:nvPr/>
          </p:nvSpPr>
          <p:spPr>
            <a:xfrm>
              <a:off x="7360642" y="-1"/>
              <a:ext cx="2453551" cy="90723"/>
            </a:xfrm>
            <a:prstGeom prst="rect">
              <a:avLst/>
            </a:prstGeom>
            <a:solidFill>
              <a:srgbClr val="24B6AB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544" name="Rectangle"/>
            <p:cNvSpPr/>
            <p:nvPr/>
          </p:nvSpPr>
          <p:spPr>
            <a:xfrm>
              <a:off x="9814189" y="-1"/>
              <a:ext cx="2453551" cy="90723"/>
            </a:xfrm>
            <a:prstGeom prst="rect">
              <a:avLst/>
            </a:prstGeom>
            <a:solidFill>
              <a:srgbClr val="5BBD76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</p:grpSp>
      <p:sp>
        <p:nvSpPr>
          <p:cNvPr id="546" name="Slide Number"/>
          <p:cNvSpPr txBox="1"/>
          <p:nvPr>
            <p:ph type="sldNum" sz="quarter" idx="2"/>
          </p:nvPr>
        </p:nvSpPr>
        <p:spPr>
          <a:xfrm>
            <a:off x="8737600" y="6172200"/>
            <a:ext cx="2844800" cy="36830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58" name="Group"/>
          <p:cNvGrpSpPr/>
          <p:nvPr/>
        </p:nvGrpSpPr>
        <p:grpSpPr>
          <a:xfrm>
            <a:off x="-14434" y="6802392"/>
            <a:ext cx="12267741" cy="90723"/>
            <a:chOff x="0" y="0"/>
            <a:chExt cx="12267740" cy="90721"/>
          </a:xfrm>
        </p:grpSpPr>
        <p:sp>
          <p:nvSpPr>
            <p:cNvPr id="553" name="Rectangle"/>
            <p:cNvSpPr/>
            <p:nvPr/>
          </p:nvSpPr>
          <p:spPr>
            <a:xfrm>
              <a:off x="-1" y="-1"/>
              <a:ext cx="2453551" cy="90723"/>
            </a:xfrm>
            <a:prstGeom prst="rect">
              <a:avLst/>
            </a:prstGeom>
            <a:solidFill>
              <a:srgbClr val="1F98D8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554" name="Rectangle"/>
            <p:cNvSpPr/>
            <p:nvPr/>
          </p:nvSpPr>
          <p:spPr>
            <a:xfrm>
              <a:off x="2453547" y="-1"/>
              <a:ext cx="2453552" cy="90723"/>
            </a:xfrm>
            <a:prstGeom prst="rect">
              <a:avLst/>
            </a:prstGeom>
            <a:solidFill>
              <a:srgbClr val="229CCE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555" name="Rectangle"/>
            <p:cNvSpPr/>
            <p:nvPr/>
          </p:nvSpPr>
          <p:spPr>
            <a:xfrm>
              <a:off x="4907094" y="-1"/>
              <a:ext cx="2453551" cy="90723"/>
            </a:xfrm>
            <a:prstGeom prst="rect">
              <a:avLst/>
            </a:prstGeom>
            <a:solidFill>
              <a:srgbClr val="27A5C1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556" name="Rectangle"/>
            <p:cNvSpPr/>
            <p:nvPr/>
          </p:nvSpPr>
          <p:spPr>
            <a:xfrm>
              <a:off x="7360642" y="-1"/>
              <a:ext cx="2453551" cy="90723"/>
            </a:xfrm>
            <a:prstGeom prst="rect">
              <a:avLst/>
            </a:prstGeom>
            <a:solidFill>
              <a:srgbClr val="24B6AB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557" name="Rectangle"/>
            <p:cNvSpPr/>
            <p:nvPr/>
          </p:nvSpPr>
          <p:spPr>
            <a:xfrm>
              <a:off x="9814189" y="-1"/>
              <a:ext cx="2453551" cy="90723"/>
            </a:xfrm>
            <a:prstGeom prst="rect">
              <a:avLst/>
            </a:prstGeom>
            <a:solidFill>
              <a:srgbClr val="5BBD76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</p:grpSp>
      <p:sp>
        <p:nvSpPr>
          <p:cNvPr id="559" name="Slide Number"/>
          <p:cNvSpPr txBox="1"/>
          <p:nvPr>
            <p:ph type="sldNum" sz="quarter" idx="2"/>
          </p:nvPr>
        </p:nvSpPr>
        <p:spPr>
          <a:xfrm>
            <a:off x="8737600" y="6172200"/>
            <a:ext cx="2844800" cy="36830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6" name="Title Text"/>
          <p:cNvSpPr txBox="1"/>
          <p:nvPr>
            <p:ph type="title"/>
          </p:nvPr>
        </p:nvSpPr>
        <p:spPr>
          <a:xfrm>
            <a:off x="1524000" y="0"/>
            <a:ext cx="9144000" cy="3509963"/>
          </a:xfrm>
          <a:prstGeom prst="rect">
            <a:avLst/>
          </a:prstGeom>
        </p:spPr>
        <p:txBody>
          <a:bodyPr lIns="91421" tIns="91421" rIns="91421" bIns="91421" anchor="b">
            <a:noAutofit/>
          </a:bodyPr>
          <a:lstStyle>
            <a:lvl1pPr algn="ctr">
              <a:defRPr sz="60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567" name="Body Level One…"/>
          <p:cNvSpPr txBox="1"/>
          <p:nvPr>
            <p:ph type="body" sz="half" idx="1"/>
          </p:nvPr>
        </p:nvSpPr>
        <p:spPr>
          <a:xfrm>
            <a:off x="1524000" y="3602037"/>
            <a:ext cx="9144000" cy="3255963"/>
          </a:xfrm>
          <a:prstGeom prst="rect">
            <a:avLst/>
          </a:prstGeom>
        </p:spPr>
        <p:txBody>
          <a:bodyPr lIns="91421" tIns="91421" rIns="91421" bIns="91421">
            <a:noAutofit/>
          </a:bodyPr>
          <a:lstStyle>
            <a:lvl1pPr marL="0" indent="0" algn="ctr">
              <a:buSzTx/>
              <a:buFontTx/>
              <a:buNone/>
              <a:defRPr sz="2400"/>
            </a:lvl1pPr>
            <a:lvl2pPr marL="0" indent="0" algn="ctr">
              <a:buSzTx/>
              <a:buFontTx/>
              <a:buNone/>
              <a:defRPr sz="2400"/>
            </a:lvl2pPr>
            <a:lvl3pPr marL="0" indent="0" algn="ctr">
              <a:buSzTx/>
              <a:buFontTx/>
              <a:buNone/>
              <a:defRPr sz="2400"/>
            </a:lvl3pPr>
            <a:lvl4pPr marL="0" indent="0" algn="ctr">
              <a:buSzTx/>
              <a:buFontTx/>
              <a:buNone/>
              <a:defRPr sz="2400"/>
            </a:lvl4pPr>
            <a:lvl5pPr marL="0" indent="0" algn="ctr">
              <a:buSzTx/>
              <a:buFontTx/>
              <a:buNone/>
              <a:defRPr sz="2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68" name="Slide Number"/>
          <p:cNvSpPr txBox="1"/>
          <p:nvPr>
            <p:ph type="sldNum" sz="quarter" idx="2"/>
          </p:nvPr>
        </p:nvSpPr>
        <p:spPr>
          <a:xfrm>
            <a:off x="8610600" y="6404309"/>
            <a:ext cx="2743200" cy="269199"/>
          </a:xfrm>
          <a:prstGeom prst="rect">
            <a:avLst/>
          </a:prstGeom>
        </p:spPr>
        <p:txBody>
          <a:bodyPr lIns="45699" tIns="45699" rIns="45699" bIns="45699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5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 lIns="91421" tIns="91421" rIns="91421" bIns="91421">
            <a:noAutofit/>
          </a:bodyPr>
          <a:lstStyle>
            <a:lvl1pPr>
              <a:defRPr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576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 lIns="91421" tIns="91421" rIns="91421" bIns="91421">
            <a:noAutofit/>
          </a:bodyPr>
          <a:lstStyle>
            <a:lvl1pPr marL="457200" indent="-406400">
              <a:buClr>
                <a:srgbClr val="000000"/>
              </a:buClr>
              <a:buSzPts val="2800"/>
            </a:lvl1pPr>
            <a:lvl2pPr marL="977900" indent="-444500">
              <a:buClr>
                <a:srgbClr val="000000"/>
              </a:buClr>
              <a:buSzPts val="2800"/>
            </a:lvl2pPr>
            <a:lvl3pPr marL="1513838" indent="-497838">
              <a:buClr>
                <a:srgbClr val="000000"/>
              </a:buClr>
              <a:buSzPts val="2800"/>
            </a:lvl3pPr>
            <a:lvl4pPr marL="2019300" indent="-533400">
              <a:buClr>
                <a:srgbClr val="000000"/>
              </a:buClr>
              <a:buSzPts val="2800"/>
            </a:lvl4pPr>
            <a:lvl5pPr marL="2476500" indent="-533400">
              <a:buClr>
                <a:srgbClr val="000000"/>
              </a:buClr>
              <a:buSzPts val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77" name="Slide Number"/>
          <p:cNvSpPr txBox="1"/>
          <p:nvPr>
            <p:ph type="sldNum" sz="quarter" idx="2"/>
          </p:nvPr>
        </p:nvSpPr>
        <p:spPr>
          <a:xfrm>
            <a:off x="8610600" y="6404309"/>
            <a:ext cx="2743200" cy="269199"/>
          </a:xfrm>
          <a:prstGeom prst="rect">
            <a:avLst/>
          </a:prstGeom>
        </p:spPr>
        <p:txBody>
          <a:bodyPr lIns="45699" tIns="45699" rIns="45699" bIns="45699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4" name="Title Text"/>
          <p:cNvSpPr txBox="1"/>
          <p:nvPr>
            <p:ph type="title"/>
          </p:nvPr>
        </p:nvSpPr>
        <p:spPr>
          <a:xfrm>
            <a:off x="831850" y="0"/>
            <a:ext cx="10515600" cy="4562475"/>
          </a:xfrm>
          <a:prstGeom prst="rect">
            <a:avLst/>
          </a:prstGeom>
        </p:spPr>
        <p:txBody>
          <a:bodyPr lIns="91421" tIns="91421" rIns="91421" bIns="91421" anchor="b">
            <a:noAutofit/>
          </a:bodyPr>
          <a:lstStyle>
            <a:lvl1pPr>
              <a:defRPr sz="60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585" name="Body Level One…"/>
          <p:cNvSpPr txBox="1"/>
          <p:nvPr>
            <p:ph type="body" sz="half" idx="1"/>
          </p:nvPr>
        </p:nvSpPr>
        <p:spPr>
          <a:xfrm>
            <a:off x="831850" y="4589462"/>
            <a:ext cx="10515600" cy="2268541"/>
          </a:xfrm>
          <a:prstGeom prst="rect">
            <a:avLst/>
          </a:prstGeom>
        </p:spPr>
        <p:txBody>
          <a:bodyPr lIns="91421" tIns="91421" rIns="91421" bIns="91421">
            <a:noAutofit/>
          </a:bodyPr>
          <a:lstStyle>
            <a:lvl1pPr marL="0" indent="228600">
              <a:buSzTx/>
              <a:buFontTx/>
              <a:buNone/>
              <a:defRPr sz="2400">
                <a:solidFill>
                  <a:srgbClr val="888888"/>
                </a:solidFill>
              </a:defRPr>
            </a:lvl1pPr>
            <a:lvl2pPr marL="0" indent="228600">
              <a:buSzTx/>
              <a:buFontTx/>
              <a:buNone/>
              <a:defRPr sz="2400">
                <a:solidFill>
                  <a:srgbClr val="888888"/>
                </a:solidFill>
              </a:defRPr>
            </a:lvl2pPr>
            <a:lvl3pPr marL="0" indent="228600">
              <a:buSzTx/>
              <a:buFontTx/>
              <a:buNone/>
              <a:defRPr sz="2400">
                <a:solidFill>
                  <a:srgbClr val="888888"/>
                </a:solidFill>
              </a:defRPr>
            </a:lvl3pPr>
            <a:lvl4pPr marL="0" indent="228600">
              <a:buSzTx/>
              <a:buFontTx/>
              <a:buNone/>
              <a:defRPr sz="2400">
                <a:solidFill>
                  <a:srgbClr val="888888"/>
                </a:solidFill>
              </a:defRPr>
            </a:lvl4pPr>
            <a:lvl5pPr marL="0" indent="228600">
              <a:buSzTx/>
              <a:buFontTx/>
              <a:buNone/>
              <a:defRPr sz="2400">
                <a:solidFill>
                  <a:srgbClr val="888888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6" name="Slide Number"/>
          <p:cNvSpPr txBox="1"/>
          <p:nvPr>
            <p:ph type="sldNum" sz="quarter" idx="2"/>
          </p:nvPr>
        </p:nvSpPr>
        <p:spPr>
          <a:xfrm>
            <a:off x="8610600" y="6404309"/>
            <a:ext cx="2743200" cy="269199"/>
          </a:xfrm>
          <a:prstGeom prst="rect">
            <a:avLst/>
          </a:prstGeom>
        </p:spPr>
        <p:txBody>
          <a:bodyPr lIns="45699" tIns="45699" rIns="45699" bIns="45699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比對">
    <p:bg>
      <p:bgPr>
        <a:solidFill>
          <a:srgbClr val="F9EDD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7" name="Group"/>
          <p:cNvGrpSpPr/>
          <p:nvPr/>
        </p:nvGrpSpPr>
        <p:grpSpPr>
          <a:xfrm>
            <a:off x="-25405" y="5001060"/>
            <a:ext cx="12297325" cy="2306910"/>
            <a:chOff x="-3" y="-2"/>
            <a:chExt cx="12297323" cy="2306908"/>
          </a:xfrm>
        </p:grpSpPr>
        <p:sp>
          <p:nvSpPr>
            <p:cNvPr id="64" name="Shape"/>
            <p:cNvSpPr/>
            <p:nvPr/>
          </p:nvSpPr>
          <p:spPr>
            <a:xfrm rot="21388434">
              <a:off x="37630" y="592313"/>
              <a:ext cx="12169915" cy="12380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2097" fill="norm" stroke="1" extrusionOk="0">
                  <a:moveTo>
                    <a:pt x="4983" y="991"/>
                  </a:moveTo>
                  <a:cubicBezTo>
                    <a:pt x="10890" y="3207"/>
                    <a:pt x="11845" y="15597"/>
                    <a:pt x="21593" y="9600"/>
                  </a:cubicBezTo>
                  <a:lnTo>
                    <a:pt x="21583" y="10475"/>
                  </a:lnTo>
                  <a:cubicBezTo>
                    <a:pt x="9614" y="17835"/>
                    <a:pt x="10901" y="-2523"/>
                    <a:pt x="0" y="2275"/>
                  </a:cubicBezTo>
                  <a:lnTo>
                    <a:pt x="10" y="1404"/>
                  </a:lnTo>
                  <a:cubicBezTo>
                    <a:pt x="2033" y="510"/>
                    <a:pt x="3636" y="486"/>
                    <a:pt x="4983" y="991"/>
                  </a:cubicBezTo>
                  <a:close/>
                  <a:moveTo>
                    <a:pt x="4990" y="331"/>
                  </a:moveTo>
                  <a:cubicBezTo>
                    <a:pt x="10897" y="2547"/>
                    <a:pt x="11853" y="14937"/>
                    <a:pt x="21600" y="8940"/>
                  </a:cubicBezTo>
                  <a:lnTo>
                    <a:pt x="21597" y="9233"/>
                  </a:lnTo>
                  <a:cubicBezTo>
                    <a:pt x="9628" y="16593"/>
                    <a:pt x="10915" y="-3765"/>
                    <a:pt x="14" y="1033"/>
                  </a:cubicBezTo>
                  <a:lnTo>
                    <a:pt x="17" y="744"/>
                  </a:lnTo>
                  <a:cubicBezTo>
                    <a:pt x="2040" y="-150"/>
                    <a:pt x="3644" y="-174"/>
                    <a:pt x="4990" y="331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AF1DF">
                    <a:alpha val="90000"/>
                  </a:srgbClr>
                </a:gs>
                <a:gs pos="18000">
                  <a:srgbClr val="F4DEB7"/>
                </a:gs>
                <a:gs pos="37000">
                  <a:srgbClr val="F4DDB3">
                    <a:alpha val="90000"/>
                  </a:srgbClr>
                </a:gs>
                <a:gs pos="100000">
                  <a:srgbClr val="FAF1DF"/>
                </a:gs>
              </a:gsLst>
              <a:path path="circle">
                <a:fillToRect l="37721" t="-19636" r="62278" b="119636"/>
              </a:path>
            </a:gra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微軟正黑體"/>
                  <a:ea typeface="微軟正黑體"/>
                  <a:cs typeface="微軟正黑體"/>
                  <a:sym typeface="微軟正黑體"/>
                </a:defRPr>
              </a:pPr>
            </a:p>
          </p:txBody>
        </p:sp>
        <p:sp>
          <p:nvSpPr>
            <p:cNvPr id="65" name="Shape"/>
            <p:cNvSpPr/>
            <p:nvPr/>
          </p:nvSpPr>
          <p:spPr>
            <a:xfrm rot="21388434">
              <a:off x="55064" y="373870"/>
              <a:ext cx="12205864" cy="15591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4614" fill="norm" stroke="1" extrusionOk="0">
                  <a:moveTo>
                    <a:pt x="21572" y="14260"/>
                  </a:moveTo>
                  <a:lnTo>
                    <a:pt x="21573" y="14260"/>
                  </a:lnTo>
                  <a:lnTo>
                    <a:pt x="21570" y="14614"/>
                  </a:lnTo>
                  <a:lnTo>
                    <a:pt x="21569" y="14614"/>
                  </a:lnTo>
                  <a:close/>
                  <a:moveTo>
                    <a:pt x="21600" y="1950"/>
                  </a:moveTo>
                  <a:lnTo>
                    <a:pt x="21596" y="2273"/>
                  </a:lnTo>
                  <a:cubicBezTo>
                    <a:pt x="12028" y="17573"/>
                    <a:pt x="6101" y="-3704"/>
                    <a:pt x="0" y="1025"/>
                  </a:cubicBezTo>
                  <a:lnTo>
                    <a:pt x="4" y="702"/>
                  </a:lnTo>
                  <a:cubicBezTo>
                    <a:pt x="6105" y="-4027"/>
                    <a:pt x="12032" y="17250"/>
                    <a:pt x="21600" y="1950"/>
                  </a:cubicBezTo>
                  <a:close/>
                </a:path>
              </a:pathLst>
            </a:custGeom>
            <a:gradFill flip="none" rotWithShape="1">
              <a:gsLst>
                <a:gs pos="36000">
                  <a:srgbClr val="FFFFFF">
                    <a:alpha val="30000"/>
                  </a:srgbClr>
                </a:gs>
                <a:gs pos="100000">
                  <a:srgbClr val="F9EDD7">
                    <a:alpha val="48000"/>
                  </a:srgbClr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微軟正黑體"/>
                  <a:ea typeface="微軟正黑體"/>
                  <a:cs typeface="微軟正黑體"/>
                  <a:sym typeface="微軟正黑體"/>
                </a:defRPr>
              </a:pPr>
            </a:p>
          </p:txBody>
        </p:sp>
        <p:sp>
          <p:nvSpPr>
            <p:cNvPr id="66" name="Shape"/>
            <p:cNvSpPr/>
            <p:nvPr/>
          </p:nvSpPr>
          <p:spPr>
            <a:xfrm rot="21388434">
              <a:off x="20805" y="718200"/>
              <a:ext cx="12215164" cy="105268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9438" fill="norm" stroke="1" extrusionOk="0">
                  <a:moveTo>
                    <a:pt x="21572" y="5500"/>
                  </a:moveTo>
                  <a:lnTo>
                    <a:pt x="21567" y="5944"/>
                  </a:lnTo>
                  <a:cubicBezTo>
                    <a:pt x="15312" y="16998"/>
                    <a:pt x="5722" y="-2250"/>
                    <a:pt x="0" y="3701"/>
                  </a:cubicBezTo>
                  <a:lnTo>
                    <a:pt x="5" y="3257"/>
                  </a:lnTo>
                  <a:cubicBezTo>
                    <a:pt x="5728" y="-2694"/>
                    <a:pt x="15317" y="16553"/>
                    <a:pt x="21572" y="5500"/>
                  </a:cubicBezTo>
                  <a:close/>
                  <a:moveTo>
                    <a:pt x="21588" y="4224"/>
                  </a:moveTo>
                  <a:lnTo>
                    <a:pt x="21578" y="5022"/>
                  </a:lnTo>
                  <a:cubicBezTo>
                    <a:pt x="15323" y="16079"/>
                    <a:pt x="5734" y="-3169"/>
                    <a:pt x="11" y="2781"/>
                  </a:cubicBezTo>
                  <a:lnTo>
                    <a:pt x="21" y="1981"/>
                  </a:lnTo>
                  <a:cubicBezTo>
                    <a:pt x="5743" y="-3970"/>
                    <a:pt x="15333" y="15278"/>
                    <a:pt x="21588" y="4224"/>
                  </a:cubicBezTo>
                  <a:close/>
                  <a:moveTo>
                    <a:pt x="21600" y="3235"/>
                  </a:moveTo>
                  <a:lnTo>
                    <a:pt x="21596" y="3602"/>
                  </a:lnTo>
                  <a:cubicBezTo>
                    <a:pt x="15377" y="14969"/>
                    <a:pt x="5790" y="-4234"/>
                    <a:pt x="27" y="1443"/>
                  </a:cubicBezTo>
                  <a:lnTo>
                    <a:pt x="32" y="1075"/>
                  </a:lnTo>
                  <a:cubicBezTo>
                    <a:pt x="5794" y="-4602"/>
                    <a:pt x="15382" y="14601"/>
                    <a:pt x="21600" y="3235"/>
                  </a:cubicBezTo>
                  <a:close/>
                </a:path>
              </a:pathLst>
            </a:custGeom>
            <a:gradFill flip="none" rotWithShape="1">
              <a:gsLst>
                <a:gs pos="36000">
                  <a:srgbClr val="FFFFFF">
                    <a:alpha val="47000"/>
                  </a:srgbClr>
                </a:gs>
                <a:gs pos="100000">
                  <a:srgbClr val="FAEFDC">
                    <a:alpha val="82000"/>
                  </a:srgbClr>
                </a:gs>
              </a:gsLst>
              <a:path path="circle">
                <a:fillToRect l="62278" t="119636" r="37721" b="-19636"/>
              </a:path>
            </a:gra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微軟正黑體"/>
                  <a:ea typeface="微軟正黑體"/>
                  <a:cs typeface="微軟正黑體"/>
                  <a:sym typeface="微軟正黑體"/>
                </a:defRPr>
              </a:pPr>
            </a:p>
          </p:txBody>
        </p:sp>
      </p:grpSp>
      <p:sp>
        <p:nvSpPr>
          <p:cNvPr id="68" name="Title Text"/>
          <p:cNvSpPr txBox="1"/>
          <p:nvPr>
            <p:ph type="title"/>
          </p:nvPr>
        </p:nvSpPr>
        <p:spPr>
          <a:xfrm>
            <a:off x="1293812" y="0"/>
            <a:ext cx="9601201" cy="1524000"/>
          </a:xfrm>
          <a:prstGeom prst="rect">
            <a:avLst/>
          </a:prstGeom>
        </p:spPr>
        <p:txBody>
          <a:bodyPr anchor="b"/>
          <a:lstStyle>
            <a:lvl1pPr>
              <a:defRPr sz="4000">
                <a:solidFill>
                  <a:schemeClr val="accent1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69" name="Body Level One…"/>
          <p:cNvSpPr txBox="1"/>
          <p:nvPr>
            <p:ph type="body" sz="quarter" idx="1"/>
          </p:nvPr>
        </p:nvSpPr>
        <p:spPr>
          <a:xfrm>
            <a:off x="1293812" y="1524000"/>
            <a:ext cx="4645155" cy="144780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SzTx/>
              <a:buFontTx/>
              <a:buNone/>
              <a:defRPr>
                <a:solidFill>
                  <a:schemeClr val="accent1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1pPr>
            <a:lvl2pPr marL="0" indent="0">
              <a:spcBef>
                <a:spcPts val="0"/>
              </a:spcBef>
              <a:buSzTx/>
              <a:buFontTx/>
              <a:buNone/>
              <a:defRPr>
                <a:solidFill>
                  <a:schemeClr val="accent1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2pPr>
            <a:lvl3pPr marL="0" indent="0">
              <a:spcBef>
                <a:spcPts val="0"/>
              </a:spcBef>
              <a:buSzTx/>
              <a:buFontTx/>
              <a:buNone/>
              <a:defRPr>
                <a:solidFill>
                  <a:schemeClr val="accent1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3pPr>
            <a:lvl4pPr marL="0" indent="0">
              <a:spcBef>
                <a:spcPts val="0"/>
              </a:spcBef>
              <a:buSzTx/>
              <a:buFontTx/>
              <a:buNone/>
              <a:defRPr>
                <a:solidFill>
                  <a:schemeClr val="accent1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4pPr>
            <a:lvl5pPr marL="0" indent="0">
              <a:spcBef>
                <a:spcPts val="0"/>
              </a:spcBef>
              <a:buSzTx/>
              <a:buFontTx/>
              <a:buNone/>
              <a:defRPr>
                <a:solidFill>
                  <a:schemeClr val="accent1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0" name="Slide Number"/>
          <p:cNvSpPr txBox="1"/>
          <p:nvPr>
            <p:ph type="sldNum" sz="quarter" idx="2"/>
          </p:nvPr>
        </p:nvSpPr>
        <p:spPr>
          <a:xfrm>
            <a:off x="9818310" y="6416992"/>
            <a:ext cx="1066804" cy="243837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rgbClr val="634823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 lIns="91421" tIns="91421" rIns="91421" bIns="91421">
            <a:noAutofit/>
          </a:bodyPr>
          <a:lstStyle>
            <a:lvl1pPr>
              <a:defRPr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594" name="Body Level One…"/>
          <p:cNvSpPr txBox="1"/>
          <p:nvPr>
            <p:ph type="body" sz="half" idx="1"/>
          </p:nvPr>
        </p:nvSpPr>
        <p:spPr>
          <a:xfrm>
            <a:off x="838200" y="1825625"/>
            <a:ext cx="5181600" cy="5032375"/>
          </a:xfrm>
          <a:prstGeom prst="rect">
            <a:avLst/>
          </a:prstGeom>
        </p:spPr>
        <p:txBody>
          <a:bodyPr lIns="91421" tIns="91421" rIns="91421" bIns="91421">
            <a:noAutofit/>
          </a:bodyPr>
          <a:lstStyle>
            <a:lvl1pPr marL="457200" indent="-406400">
              <a:buClr>
                <a:srgbClr val="000000"/>
              </a:buClr>
              <a:buSzPts val="2800"/>
            </a:lvl1pPr>
            <a:lvl2pPr marL="977900" indent="-444500">
              <a:buClr>
                <a:srgbClr val="000000"/>
              </a:buClr>
              <a:buSzPts val="2800"/>
            </a:lvl2pPr>
            <a:lvl3pPr marL="1513838" indent="-497838">
              <a:buClr>
                <a:srgbClr val="000000"/>
              </a:buClr>
              <a:buSzPts val="2800"/>
            </a:lvl3pPr>
            <a:lvl4pPr marL="2019300" indent="-533400">
              <a:buClr>
                <a:srgbClr val="000000"/>
              </a:buClr>
              <a:buSzPts val="2800"/>
            </a:lvl4pPr>
            <a:lvl5pPr marL="2476500" indent="-533400">
              <a:buClr>
                <a:srgbClr val="000000"/>
              </a:buClr>
              <a:buSzPts val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95" name="Slide Number"/>
          <p:cNvSpPr txBox="1"/>
          <p:nvPr>
            <p:ph type="sldNum" sz="quarter" idx="2"/>
          </p:nvPr>
        </p:nvSpPr>
        <p:spPr>
          <a:xfrm>
            <a:off x="8610600" y="6404309"/>
            <a:ext cx="2743200" cy="269199"/>
          </a:xfrm>
          <a:prstGeom prst="rect">
            <a:avLst/>
          </a:prstGeom>
        </p:spPr>
        <p:txBody>
          <a:bodyPr lIns="45699" tIns="45699" rIns="45699" bIns="45699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2" name="Title Text"/>
          <p:cNvSpPr txBox="1"/>
          <p:nvPr>
            <p:ph type="title"/>
          </p:nvPr>
        </p:nvSpPr>
        <p:spPr>
          <a:xfrm>
            <a:off x="839787" y="365125"/>
            <a:ext cx="10515601" cy="1325563"/>
          </a:xfrm>
          <a:prstGeom prst="rect">
            <a:avLst/>
          </a:prstGeom>
        </p:spPr>
        <p:txBody>
          <a:bodyPr lIns="91421" tIns="91421" rIns="91421" bIns="91421">
            <a:noAutofit/>
          </a:bodyPr>
          <a:lstStyle>
            <a:lvl1pPr>
              <a:defRPr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603" name="Body Level One…"/>
          <p:cNvSpPr txBox="1"/>
          <p:nvPr>
            <p:ph type="body" sz="quarter" idx="1"/>
          </p:nvPr>
        </p:nvSpPr>
        <p:spPr>
          <a:xfrm>
            <a:off x="839787" y="1681163"/>
            <a:ext cx="5157790" cy="823916"/>
          </a:xfrm>
          <a:prstGeom prst="rect">
            <a:avLst/>
          </a:prstGeom>
        </p:spPr>
        <p:txBody>
          <a:bodyPr lIns="91421" tIns="91421" rIns="91421" bIns="91421" anchor="b">
            <a:noAutofit/>
          </a:bodyPr>
          <a:lstStyle>
            <a:lvl1pPr marL="0" indent="228600">
              <a:buSzTx/>
              <a:buFontTx/>
              <a:buNone/>
              <a:defRPr b="1" sz="2400"/>
            </a:lvl1pPr>
            <a:lvl2pPr marL="0" indent="228600">
              <a:buSzTx/>
              <a:buFontTx/>
              <a:buNone/>
              <a:defRPr b="1" sz="2400"/>
            </a:lvl2pPr>
            <a:lvl3pPr marL="0" indent="228600">
              <a:buSzTx/>
              <a:buFontTx/>
              <a:buNone/>
              <a:defRPr b="1" sz="2400"/>
            </a:lvl3pPr>
            <a:lvl4pPr marL="0" indent="228600">
              <a:buSzTx/>
              <a:buFontTx/>
              <a:buNone/>
              <a:defRPr b="1" sz="2400"/>
            </a:lvl4pPr>
            <a:lvl5pPr marL="0" indent="228600">
              <a:buSzTx/>
              <a:buFontTx/>
              <a:buNone/>
              <a:defRPr b="1" sz="2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04" name="Slide Number"/>
          <p:cNvSpPr txBox="1"/>
          <p:nvPr>
            <p:ph type="sldNum" sz="quarter" idx="2"/>
          </p:nvPr>
        </p:nvSpPr>
        <p:spPr>
          <a:xfrm>
            <a:off x="8610600" y="6404309"/>
            <a:ext cx="2743200" cy="269199"/>
          </a:xfrm>
          <a:prstGeom prst="rect">
            <a:avLst/>
          </a:prstGeom>
        </p:spPr>
        <p:txBody>
          <a:bodyPr lIns="45699" tIns="45699" rIns="45699" bIns="45699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1" name="Title Text"/>
          <p:cNvSpPr txBox="1"/>
          <p:nvPr>
            <p:ph type="title"/>
          </p:nvPr>
        </p:nvSpPr>
        <p:spPr>
          <a:xfrm>
            <a:off x="838200" y="0"/>
            <a:ext cx="10515600" cy="2055815"/>
          </a:xfrm>
          <a:prstGeom prst="rect">
            <a:avLst/>
          </a:prstGeom>
        </p:spPr>
        <p:txBody>
          <a:bodyPr lIns="91421" tIns="91421" rIns="91421" bIns="91421">
            <a:noAutofit/>
          </a:bodyPr>
          <a:lstStyle>
            <a:lvl1pPr>
              <a:defRPr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612" name="Slide Number"/>
          <p:cNvSpPr txBox="1"/>
          <p:nvPr>
            <p:ph type="sldNum" sz="quarter" idx="2"/>
          </p:nvPr>
        </p:nvSpPr>
        <p:spPr>
          <a:xfrm>
            <a:off x="8610600" y="6404309"/>
            <a:ext cx="2743200" cy="269199"/>
          </a:xfrm>
          <a:prstGeom prst="rect">
            <a:avLst/>
          </a:prstGeom>
        </p:spPr>
        <p:txBody>
          <a:bodyPr lIns="45699" tIns="45699" rIns="45699" bIns="45699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9" name="Slide Number"/>
          <p:cNvSpPr txBox="1"/>
          <p:nvPr>
            <p:ph type="sldNum" sz="quarter" idx="2"/>
          </p:nvPr>
        </p:nvSpPr>
        <p:spPr>
          <a:xfrm>
            <a:off x="8610600" y="6404309"/>
            <a:ext cx="2743200" cy="269199"/>
          </a:xfrm>
          <a:prstGeom prst="rect">
            <a:avLst/>
          </a:prstGeom>
        </p:spPr>
        <p:txBody>
          <a:bodyPr lIns="45699" tIns="45699" rIns="45699" bIns="45699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6" name="Title Text"/>
          <p:cNvSpPr txBox="1"/>
          <p:nvPr>
            <p:ph type="title"/>
          </p:nvPr>
        </p:nvSpPr>
        <p:spPr>
          <a:xfrm>
            <a:off x="839787" y="0"/>
            <a:ext cx="3932240" cy="2057400"/>
          </a:xfrm>
          <a:prstGeom prst="rect">
            <a:avLst/>
          </a:prstGeom>
        </p:spPr>
        <p:txBody>
          <a:bodyPr lIns="91421" tIns="91421" rIns="91421" bIns="91421" anchor="b">
            <a:noAutofit/>
          </a:bodyPr>
          <a:lstStyle>
            <a:lvl1pPr>
              <a:defRPr sz="32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627" name="Body Level One…"/>
          <p:cNvSpPr txBox="1"/>
          <p:nvPr>
            <p:ph type="body" idx="1"/>
          </p:nvPr>
        </p:nvSpPr>
        <p:spPr>
          <a:xfrm>
            <a:off x="5183187" y="987425"/>
            <a:ext cx="6172204" cy="5870575"/>
          </a:xfrm>
          <a:prstGeom prst="rect">
            <a:avLst/>
          </a:prstGeom>
        </p:spPr>
        <p:txBody>
          <a:bodyPr lIns="91421" tIns="91421" rIns="91421" bIns="91421">
            <a:noAutofit/>
          </a:bodyPr>
          <a:lstStyle>
            <a:lvl1pPr marL="457200" indent="-431800">
              <a:buClr>
                <a:srgbClr val="000000"/>
              </a:buClr>
              <a:buSzPts val="3200"/>
              <a:defRPr sz="3200"/>
            </a:lvl1pPr>
            <a:lvl2pPr marL="972457" indent="-464457">
              <a:buClr>
                <a:srgbClr val="000000"/>
              </a:buClr>
              <a:buSzPts val="3200"/>
              <a:defRPr sz="3200"/>
            </a:lvl2pPr>
            <a:lvl3pPr marL="1498600" indent="-508000">
              <a:buClr>
                <a:srgbClr val="000000"/>
              </a:buClr>
              <a:buSzPts val="3200"/>
              <a:defRPr sz="3200"/>
            </a:lvl3pPr>
            <a:lvl4pPr marL="2042160" indent="-568960">
              <a:buClr>
                <a:srgbClr val="000000"/>
              </a:buClr>
              <a:buSzPts val="3200"/>
              <a:defRPr sz="3200"/>
            </a:lvl4pPr>
            <a:lvl5pPr marL="2499360" indent="-568960">
              <a:buClr>
                <a:srgbClr val="000000"/>
              </a:buClr>
              <a:buSzPts val="3200"/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28" name="Slide Number"/>
          <p:cNvSpPr txBox="1"/>
          <p:nvPr>
            <p:ph type="sldNum" sz="quarter" idx="2"/>
          </p:nvPr>
        </p:nvSpPr>
        <p:spPr>
          <a:xfrm>
            <a:off x="8610600" y="6404309"/>
            <a:ext cx="2743200" cy="269199"/>
          </a:xfrm>
          <a:prstGeom prst="rect">
            <a:avLst/>
          </a:prstGeom>
        </p:spPr>
        <p:txBody>
          <a:bodyPr lIns="45699" tIns="45699" rIns="45699" bIns="45699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5" name="Title Text"/>
          <p:cNvSpPr txBox="1"/>
          <p:nvPr>
            <p:ph type="title"/>
          </p:nvPr>
        </p:nvSpPr>
        <p:spPr>
          <a:xfrm>
            <a:off x="839787" y="0"/>
            <a:ext cx="3932240" cy="2057400"/>
          </a:xfrm>
          <a:prstGeom prst="rect">
            <a:avLst/>
          </a:prstGeom>
        </p:spPr>
        <p:txBody>
          <a:bodyPr lIns="91421" tIns="91421" rIns="91421" bIns="91421" anchor="b">
            <a:noAutofit/>
          </a:bodyPr>
          <a:lstStyle>
            <a:lvl1pPr>
              <a:defRPr sz="32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636" name="Body Level One…"/>
          <p:cNvSpPr txBox="1"/>
          <p:nvPr>
            <p:ph type="body" sz="half" idx="1"/>
          </p:nvPr>
        </p:nvSpPr>
        <p:spPr>
          <a:xfrm>
            <a:off x="839787" y="2057400"/>
            <a:ext cx="3932240" cy="4800600"/>
          </a:xfrm>
          <a:prstGeom prst="rect">
            <a:avLst/>
          </a:prstGeom>
        </p:spPr>
        <p:txBody>
          <a:bodyPr lIns="91421" tIns="91421" rIns="91421" bIns="91421">
            <a:noAutofit/>
          </a:bodyPr>
          <a:lstStyle>
            <a:lvl1pPr marL="0" indent="228600">
              <a:buSzTx/>
              <a:buFontTx/>
              <a:buNone/>
              <a:defRPr sz="1600"/>
            </a:lvl1pPr>
            <a:lvl2pPr marL="0" indent="228600">
              <a:buSzTx/>
              <a:buFontTx/>
              <a:buNone/>
              <a:defRPr sz="1600"/>
            </a:lvl2pPr>
            <a:lvl3pPr marL="0" indent="228600">
              <a:buSzTx/>
              <a:buFontTx/>
              <a:buNone/>
              <a:defRPr sz="1600"/>
            </a:lvl3pPr>
            <a:lvl4pPr marL="0" indent="228600">
              <a:buSzTx/>
              <a:buFontTx/>
              <a:buNone/>
              <a:defRPr sz="1600"/>
            </a:lvl4pPr>
            <a:lvl5pPr marL="0" indent="228600">
              <a:buSzTx/>
              <a:buFontTx/>
              <a:buNone/>
              <a:defRPr sz="16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37" name="Slide Number"/>
          <p:cNvSpPr txBox="1"/>
          <p:nvPr>
            <p:ph type="sldNum" sz="quarter" idx="2"/>
          </p:nvPr>
        </p:nvSpPr>
        <p:spPr>
          <a:xfrm>
            <a:off x="8610600" y="6404309"/>
            <a:ext cx="2743200" cy="269199"/>
          </a:xfrm>
          <a:prstGeom prst="rect">
            <a:avLst/>
          </a:prstGeom>
        </p:spPr>
        <p:txBody>
          <a:bodyPr lIns="45699" tIns="45699" rIns="45699" bIns="45699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4" name="Title Text"/>
          <p:cNvSpPr txBox="1"/>
          <p:nvPr>
            <p:ph type="title"/>
          </p:nvPr>
        </p:nvSpPr>
        <p:spPr>
          <a:xfrm>
            <a:off x="838200" y="-2286004"/>
            <a:ext cx="10515600" cy="1325566"/>
          </a:xfrm>
          <a:prstGeom prst="rect">
            <a:avLst/>
          </a:prstGeom>
        </p:spPr>
        <p:txBody>
          <a:bodyPr lIns="91421" tIns="91421" rIns="91421" bIns="91421">
            <a:spAutoFit/>
          </a:bodyPr>
          <a:lstStyle>
            <a:lvl1pPr>
              <a:defRPr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645" name="Body Level One…"/>
          <p:cNvSpPr txBox="1"/>
          <p:nvPr>
            <p:ph type="body" idx="1"/>
          </p:nvPr>
        </p:nvSpPr>
        <p:spPr>
          <a:xfrm rot="5400000">
            <a:off x="-17110875" y="-22287712"/>
            <a:ext cx="4351342" cy="10515605"/>
          </a:xfrm>
          <a:prstGeom prst="rect">
            <a:avLst/>
          </a:prstGeom>
        </p:spPr>
        <p:txBody>
          <a:bodyPr lIns="91421" tIns="91421" rIns="91421" bIns="91421">
            <a:spAutoFit/>
          </a:bodyPr>
          <a:lstStyle>
            <a:lvl1pPr marL="457200" indent="-406400">
              <a:buClr>
                <a:srgbClr val="000000"/>
              </a:buClr>
              <a:buSzPts val="2800"/>
            </a:lvl1pPr>
            <a:lvl2pPr marL="977900" indent="-444500">
              <a:buClr>
                <a:srgbClr val="000000"/>
              </a:buClr>
              <a:buSzPts val="2800"/>
            </a:lvl2pPr>
            <a:lvl3pPr marL="1513838" indent="-497838">
              <a:buClr>
                <a:srgbClr val="000000"/>
              </a:buClr>
              <a:buSzPts val="2800"/>
            </a:lvl3pPr>
            <a:lvl4pPr marL="2019300" indent="-533400">
              <a:buClr>
                <a:srgbClr val="000000"/>
              </a:buClr>
              <a:buSzPts val="2800"/>
            </a:lvl4pPr>
            <a:lvl5pPr marL="2476500" indent="-533400">
              <a:buClr>
                <a:srgbClr val="000000"/>
              </a:buClr>
              <a:buSzPts val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46" name="Slide Number"/>
          <p:cNvSpPr txBox="1"/>
          <p:nvPr>
            <p:ph type="sldNum" sz="quarter" idx="2"/>
          </p:nvPr>
        </p:nvSpPr>
        <p:spPr>
          <a:xfrm>
            <a:off x="8610600" y="6404309"/>
            <a:ext cx="2743200" cy="269199"/>
          </a:xfrm>
          <a:prstGeom prst="rect">
            <a:avLst/>
          </a:prstGeom>
        </p:spPr>
        <p:txBody>
          <a:bodyPr lIns="45699" tIns="45699" rIns="45699" bIns="45699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3" name="Title Text"/>
          <p:cNvSpPr txBox="1"/>
          <p:nvPr>
            <p:ph type="title"/>
          </p:nvPr>
        </p:nvSpPr>
        <p:spPr>
          <a:xfrm rot="5400000">
            <a:off x="7133431" y="-3301210"/>
            <a:ext cx="5811842" cy="2628903"/>
          </a:xfrm>
          <a:prstGeom prst="rect">
            <a:avLst/>
          </a:prstGeom>
        </p:spPr>
        <p:txBody>
          <a:bodyPr lIns="91421" tIns="91421" rIns="91421" bIns="91421">
            <a:spAutoFit/>
          </a:bodyPr>
          <a:lstStyle>
            <a:lvl1pPr>
              <a:defRPr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654" name="Body Level One…"/>
          <p:cNvSpPr txBox="1"/>
          <p:nvPr>
            <p:ph type="body" idx="1"/>
          </p:nvPr>
        </p:nvSpPr>
        <p:spPr>
          <a:xfrm rot="5400000">
            <a:off x="-13669174" y="-16064711"/>
            <a:ext cx="5811841" cy="7734304"/>
          </a:xfrm>
          <a:prstGeom prst="rect">
            <a:avLst/>
          </a:prstGeom>
        </p:spPr>
        <p:txBody>
          <a:bodyPr lIns="91421" tIns="91421" rIns="91421" bIns="91421">
            <a:spAutoFit/>
          </a:bodyPr>
          <a:lstStyle>
            <a:lvl1pPr marL="457200" indent="-406400">
              <a:buClr>
                <a:srgbClr val="000000"/>
              </a:buClr>
              <a:buSzPts val="2800"/>
            </a:lvl1pPr>
            <a:lvl2pPr marL="977900" indent="-444500">
              <a:buClr>
                <a:srgbClr val="000000"/>
              </a:buClr>
              <a:buSzPts val="2800"/>
            </a:lvl2pPr>
            <a:lvl3pPr marL="1513838" indent="-497838">
              <a:buClr>
                <a:srgbClr val="000000"/>
              </a:buClr>
              <a:buSzPts val="2800"/>
            </a:lvl3pPr>
            <a:lvl4pPr marL="2019300" indent="-533400">
              <a:buClr>
                <a:srgbClr val="000000"/>
              </a:buClr>
              <a:buSzPts val="2800"/>
            </a:lvl4pPr>
            <a:lvl5pPr marL="2476500" indent="-533400">
              <a:buClr>
                <a:srgbClr val="000000"/>
              </a:buClr>
              <a:buSzPts val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55" name="Slide Number"/>
          <p:cNvSpPr txBox="1"/>
          <p:nvPr>
            <p:ph type="sldNum" sz="quarter" idx="2"/>
          </p:nvPr>
        </p:nvSpPr>
        <p:spPr>
          <a:xfrm>
            <a:off x="8610600" y="6404309"/>
            <a:ext cx="2743200" cy="269199"/>
          </a:xfrm>
          <a:prstGeom prst="rect">
            <a:avLst/>
          </a:prstGeom>
        </p:spPr>
        <p:txBody>
          <a:bodyPr lIns="45699" tIns="45699" rIns="45699" bIns="45699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2" name="Title Text"/>
          <p:cNvSpPr txBox="1"/>
          <p:nvPr>
            <p:ph type="title"/>
          </p:nvPr>
        </p:nvSpPr>
        <p:spPr>
          <a:xfrm>
            <a:off x="1524000" y="0"/>
            <a:ext cx="9144000" cy="3509963"/>
          </a:xfrm>
          <a:prstGeom prst="rect">
            <a:avLst/>
          </a:prstGeom>
        </p:spPr>
        <p:txBody>
          <a:bodyPr lIns="91421" tIns="91421" rIns="91421" bIns="91421" anchor="b">
            <a:noAutofit/>
          </a:bodyPr>
          <a:lstStyle>
            <a:lvl1pPr algn="ctr">
              <a:defRPr sz="60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663" name="Body Level One…"/>
          <p:cNvSpPr txBox="1"/>
          <p:nvPr>
            <p:ph type="body" sz="half" idx="1"/>
          </p:nvPr>
        </p:nvSpPr>
        <p:spPr>
          <a:xfrm>
            <a:off x="1524000" y="3602037"/>
            <a:ext cx="9144000" cy="3255963"/>
          </a:xfrm>
          <a:prstGeom prst="rect">
            <a:avLst/>
          </a:prstGeom>
        </p:spPr>
        <p:txBody>
          <a:bodyPr lIns="91421" tIns="91421" rIns="91421" bIns="91421">
            <a:noAutofit/>
          </a:bodyPr>
          <a:lstStyle>
            <a:lvl1pPr marL="0" indent="0" algn="ctr">
              <a:buSzTx/>
              <a:buFontTx/>
              <a:buNone/>
              <a:defRPr sz="2400"/>
            </a:lvl1pPr>
            <a:lvl2pPr marL="0" indent="0" algn="ctr">
              <a:buSzTx/>
              <a:buFontTx/>
              <a:buNone/>
              <a:defRPr sz="2400"/>
            </a:lvl2pPr>
            <a:lvl3pPr marL="0" indent="0" algn="ctr">
              <a:buSzTx/>
              <a:buFontTx/>
              <a:buNone/>
              <a:defRPr sz="2400"/>
            </a:lvl3pPr>
            <a:lvl4pPr marL="0" indent="0" algn="ctr">
              <a:buSzTx/>
              <a:buFontTx/>
              <a:buNone/>
              <a:defRPr sz="2400"/>
            </a:lvl4pPr>
            <a:lvl5pPr marL="0" indent="0" algn="ctr">
              <a:buSzTx/>
              <a:buFontTx/>
              <a:buNone/>
              <a:defRPr sz="2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64" name="Slide Number"/>
          <p:cNvSpPr txBox="1"/>
          <p:nvPr>
            <p:ph type="sldNum" sz="quarter" idx="2"/>
          </p:nvPr>
        </p:nvSpPr>
        <p:spPr>
          <a:xfrm>
            <a:off x="8610600" y="6404309"/>
            <a:ext cx="2743200" cy="269199"/>
          </a:xfrm>
          <a:prstGeom prst="rect">
            <a:avLst/>
          </a:prstGeom>
        </p:spPr>
        <p:txBody>
          <a:bodyPr lIns="45699" tIns="45699" rIns="45699" bIns="45699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1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 lIns="91421" tIns="91421" rIns="91421" bIns="91421">
            <a:noAutofit/>
          </a:bodyPr>
          <a:lstStyle>
            <a:lvl1pPr>
              <a:defRPr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672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 lIns="91421" tIns="91421" rIns="91421" bIns="91421">
            <a:noAutofit/>
          </a:bodyPr>
          <a:lstStyle>
            <a:lvl1pPr marL="457200" indent="-406400">
              <a:buClr>
                <a:srgbClr val="000000"/>
              </a:buClr>
              <a:buSzPts val="2800"/>
            </a:lvl1pPr>
            <a:lvl2pPr marL="977900" indent="-444500">
              <a:buClr>
                <a:srgbClr val="000000"/>
              </a:buClr>
              <a:buSzPts val="2800"/>
            </a:lvl2pPr>
            <a:lvl3pPr marL="1513838" indent="-497838">
              <a:buClr>
                <a:srgbClr val="000000"/>
              </a:buClr>
              <a:buSzPts val="2800"/>
            </a:lvl3pPr>
            <a:lvl4pPr marL="2019300" indent="-533400">
              <a:buClr>
                <a:srgbClr val="000000"/>
              </a:buClr>
              <a:buSzPts val="2800"/>
            </a:lvl4pPr>
            <a:lvl5pPr marL="2476500" indent="-533400">
              <a:buClr>
                <a:srgbClr val="000000"/>
              </a:buClr>
              <a:buSzPts val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73" name="Slide Number"/>
          <p:cNvSpPr txBox="1"/>
          <p:nvPr>
            <p:ph type="sldNum" sz="quarter" idx="2"/>
          </p:nvPr>
        </p:nvSpPr>
        <p:spPr>
          <a:xfrm>
            <a:off x="8610600" y="6404309"/>
            <a:ext cx="2743200" cy="269199"/>
          </a:xfrm>
          <a:prstGeom prst="rect">
            <a:avLst/>
          </a:prstGeom>
        </p:spPr>
        <p:txBody>
          <a:bodyPr lIns="45699" tIns="45699" rIns="45699" bIns="45699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只有標題">
    <p:bg>
      <p:bgPr>
        <a:solidFill>
          <a:srgbClr val="F9EDD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"/>
          <p:cNvGrpSpPr/>
          <p:nvPr/>
        </p:nvGrpSpPr>
        <p:grpSpPr>
          <a:xfrm>
            <a:off x="-25405" y="5001060"/>
            <a:ext cx="12297325" cy="2306910"/>
            <a:chOff x="-3" y="-2"/>
            <a:chExt cx="12297323" cy="2306908"/>
          </a:xfrm>
        </p:grpSpPr>
        <p:sp>
          <p:nvSpPr>
            <p:cNvPr id="77" name="Shape"/>
            <p:cNvSpPr/>
            <p:nvPr/>
          </p:nvSpPr>
          <p:spPr>
            <a:xfrm rot="21388434">
              <a:off x="37630" y="592313"/>
              <a:ext cx="12169915" cy="12380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2097" fill="norm" stroke="1" extrusionOk="0">
                  <a:moveTo>
                    <a:pt x="4983" y="991"/>
                  </a:moveTo>
                  <a:cubicBezTo>
                    <a:pt x="10890" y="3207"/>
                    <a:pt x="11845" y="15597"/>
                    <a:pt x="21593" y="9600"/>
                  </a:cubicBezTo>
                  <a:lnTo>
                    <a:pt x="21583" y="10475"/>
                  </a:lnTo>
                  <a:cubicBezTo>
                    <a:pt x="9614" y="17835"/>
                    <a:pt x="10901" y="-2523"/>
                    <a:pt x="0" y="2275"/>
                  </a:cubicBezTo>
                  <a:lnTo>
                    <a:pt x="10" y="1404"/>
                  </a:lnTo>
                  <a:cubicBezTo>
                    <a:pt x="2033" y="510"/>
                    <a:pt x="3636" y="486"/>
                    <a:pt x="4983" y="991"/>
                  </a:cubicBezTo>
                  <a:close/>
                  <a:moveTo>
                    <a:pt x="4990" y="331"/>
                  </a:moveTo>
                  <a:cubicBezTo>
                    <a:pt x="10897" y="2547"/>
                    <a:pt x="11853" y="14937"/>
                    <a:pt x="21600" y="8940"/>
                  </a:cubicBezTo>
                  <a:lnTo>
                    <a:pt x="21597" y="9233"/>
                  </a:lnTo>
                  <a:cubicBezTo>
                    <a:pt x="9628" y="16593"/>
                    <a:pt x="10915" y="-3765"/>
                    <a:pt x="14" y="1033"/>
                  </a:cubicBezTo>
                  <a:lnTo>
                    <a:pt x="17" y="744"/>
                  </a:lnTo>
                  <a:cubicBezTo>
                    <a:pt x="2040" y="-150"/>
                    <a:pt x="3644" y="-174"/>
                    <a:pt x="4990" y="331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AF1DF">
                    <a:alpha val="90000"/>
                  </a:srgbClr>
                </a:gs>
                <a:gs pos="18000">
                  <a:srgbClr val="F4DEB7"/>
                </a:gs>
                <a:gs pos="37000">
                  <a:srgbClr val="F4DDB3">
                    <a:alpha val="90000"/>
                  </a:srgbClr>
                </a:gs>
                <a:gs pos="100000">
                  <a:srgbClr val="FAF1DF"/>
                </a:gs>
              </a:gsLst>
              <a:path path="circle">
                <a:fillToRect l="37721" t="-19636" r="62278" b="119636"/>
              </a:path>
            </a:gra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微軟正黑體"/>
                  <a:ea typeface="微軟正黑體"/>
                  <a:cs typeface="微軟正黑體"/>
                  <a:sym typeface="微軟正黑體"/>
                </a:defRPr>
              </a:pPr>
            </a:p>
          </p:txBody>
        </p:sp>
        <p:sp>
          <p:nvSpPr>
            <p:cNvPr id="78" name="Shape"/>
            <p:cNvSpPr/>
            <p:nvPr/>
          </p:nvSpPr>
          <p:spPr>
            <a:xfrm rot="21388434">
              <a:off x="55064" y="373870"/>
              <a:ext cx="12205864" cy="15591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4614" fill="norm" stroke="1" extrusionOk="0">
                  <a:moveTo>
                    <a:pt x="21572" y="14260"/>
                  </a:moveTo>
                  <a:lnTo>
                    <a:pt x="21573" y="14260"/>
                  </a:lnTo>
                  <a:lnTo>
                    <a:pt x="21570" y="14614"/>
                  </a:lnTo>
                  <a:lnTo>
                    <a:pt x="21569" y="14614"/>
                  </a:lnTo>
                  <a:close/>
                  <a:moveTo>
                    <a:pt x="21600" y="1950"/>
                  </a:moveTo>
                  <a:lnTo>
                    <a:pt x="21596" y="2273"/>
                  </a:lnTo>
                  <a:cubicBezTo>
                    <a:pt x="12028" y="17573"/>
                    <a:pt x="6101" y="-3704"/>
                    <a:pt x="0" y="1025"/>
                  </a:cubicBezTo>
                  <a:lnTo>
                    <a:pt x="4" y="702"/>
                  </a:lnTo>
                  <a:cubicBezTo>
                    <a:pt x="6105" y="-4027"/>
                    <a:pt x="12032" y="17250"/>
                    <a:pt x="21600" y="1950"/>
                  </a:cubicBezTo>
                  <a:close/>
                </a:path>
              </a:pathLst>
            </a:custGeom>
            <a:gradFill flip="none" rotWithShape="1">
              <a:gsLst>
                <a:gs pos="36000">
                  <a:srgbClr val="FFFFFF">
                    <a:alpha val="30000"/>
                  </a:srgbClr>
                </a:gs>
                <a:gs pos="100000">
                  <a:srgbClr val="F9EDD7">
                    <a:alpha val="48000"/>
                  </a:srgbClr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微軟正黑體"/>
                  <a:ea typeface="微軟正黑體"/>
                  <a:cs typeface="微軟正黑體"/>
                  <a:sym typeface="微軟正黑體"/>
                </a:defRPr>
              </a:pPr>
            </a:p>
          </p:txBody>
        </p:sp>
        <p:sp>
          <p:nvSpPr>
            <p:cNvPr id="79" name="Shape"/>
            <p:cNvSpPr/>
            <p:nvPr/>
          </p:nvSpPr>
          <p:spPr>
            <a:xfrm rot="21388434">
              <a:off x="20805" y="718200"/>
              <a:ext cx="12215164" cy="105268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9438" fill="norm" stroke="1" extrusionOk="0">
                  <a:moveTo>
                    <a:pt x="21572" y="5500"/>
                  </a:moveTo>
                  <a:lnTo>
                    <a:pt x="21567" y="5944"/>
                  </a:lnTo>
                  <a:cubicBezTo>
                    <a:pt x="15312" y="16998"/>
                    <a:pt x="5722" y="-2250"/>
                    <a:pt x="0" y="3701"/>
                  </a:cubicBezTo>
                  <a:lnTo>
                    <a:pt x="5" y="3257"/>
                  </a:lnTo>
                  <a:cubicBezTo>
                    <a:pt x="5728" y="-2694"/>
                    <a:pt x="15317" y="16553"/>
                    <a:pt x="21572" y="5500"/>
                  </a:cubicBezTo>
                  <a:close/>
                  <a:moveTo>
                    <a:pt x="21588" y="4224"/>
                  </a:moveTo>
                  <a:lnTo>
                    <a:pt x="21578" y="5022"/>
                  </a:lnTo>
                  <a:cubicBezTo>
                    <a:pt x="15323" y="16079"/>
                    <a:pt x="5734" y="-3169"/>
                    <a:pt x="11" y="2781"/>
                  </a:cubicBezTo>
                  <a:lnTo>
                    <a:pt x="21" y="1981"/>
                  </a:lnTo>
                  <a:cubicBezTo>
                    <a:pt x="5743" y="-3970"/>
                    <a:pt x="15333" y="15278"/>
                    <a:pt x="21588" y="4224"/>
                  </a:cubicBezTo>
                  <a:close/>
                  <a:moveTo>
                    <a:pt x="21600" y="3235"/>
                  </a:moveTo>
                  <a:lnTo>
                    <a:pt x="21596" y="3602"/>
                  </a:lnTo>
                  <a:cubicBezTo>
                    <a:pt x="15377" y="14969"/>
                    <a:pt x="5790" y="-4234"/>
                    <a:pt x="27" y="1443"/>
                  </a:cubicBezTo>
                  <a:lnTo>
                    <a:pt x="32" y="1075"/>
                  </a:lnTo>
                  <a:cubicBezTo>
                    <a:pt x="5794" y="-4602"/>
                    <a:pt x="15382" y="14601"/>
                    <a:pt x="21600" y="3235"/>
                  </a:cubicBezTo>
                  <a:close/>
                </a:path>
              </a:pathLst>
            </a:custGeom>
            <a:gradFill flip="none" rotWithShape="1">
              <a:gsLst>
                <a:gs pos="36000">
                  <a:srgbClr val="FFFFFF">
                    <a:alpha val="47000"/>
                  </a:srgbClr>
                </a:gs>
                <a:gs pos="100000">
                  <a:srgbClr val="FAEFDC">
                    <a:alpha val="82000"/>
                  </a:srgbClr>
                </a:gs>
              </a:gsLst>
              <a:path path="circle">
                <a:fillToRect l="62278" t="119636" r="37721" b="-19636"/>
              </a:path>
            </a:gra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微軟正黑體"/>
                  <a:ea typeface="微軟正黑體"/>
                  <a:cs typeface="微軟正黑體"/>
                  <a:sym typeface="微軟正黑體"/>
                </a:defRPr>
              </a:pPr>
            </a:p>
          </p:txBody>
        </p:sp>
      </p:grpSp>
      <p:sp>
        <p:nvSpPr>
          <p:cNvPr id="81" name="Title Text"/>
          <p:cNvSpPr txBox="1"/>
          <p:nvPr>
            <p:ph type="title"/>
          </p:nvPr>
        </p:nvSpPr>
        <p:spPr>
          <a:xfrm>
            <a:off x="1293812" y="0"/>
            <a:ext cx="9601201" cy="1524000"/>
          </a:xfrm>
          <a:prstGeom prst="rect">
            <a:avLst/>
          </a:prstGeom>
        </p:spPr>
        <p:txBody>
          <a:bodyPr anchor="b"/>
          <a:lstStyle>
            <a:lvl1pPr>
              <a:defRPr sz="4000">
                <a:solidFill>
                  <a:schemeClr val="accent1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82" name="Slide Number"/>
          <p:cNvSpPr txBox="1"/>
          <p:nvPr>
            <p:ph type="sldNum" sz="quarter" idx="2"/>
          </p:nvPr>
        </p:nvSpPr>
        <p:spPr>
          <a:xfrm>
            <a:off x="9818310" y="6416992"/>
            <a:ext cx="1066804" cy="243837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rgbClr val="634823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0" name="Title Text"/>
          <p:cNvSpPr txBox="1"/>
          <p:nvPr>
            <p:ph type="title"/>
          </p:nvPr>
        </p:nvSpPr>
        <p:spPr>
          <a:xfrm>
            <a:off x="831850" y="0"/>
            <a:ext cx="10515600" cy="4562475"/>
          </a:xfrm>
          <a:prstGeom prst="rect">
            <a:avLst/>
          </a:prstGeom>
        </p:spPr>
        <p:txBody>
          <a:bodyPr lIns="91421" tIns="91421" rIns="91421" bIns="91421" anchor="b">
            <a:noAutofit/>
          </a:bodyPr>
          <a:lstStyle>
            <a:lvl1pPr>
              <a:defRPr sz="60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681" name="Body Level One…"/>
          <p:cNvSpPr txBox="1"/>
          <p:nvPr>
            <p:ph type="body" sz="half" idx="1"/>
          </p:nvPr>
        </p:nvSpPr>
        <p:spPr>
          <a:xfrm>
            <a:off x="831850" y="4589462"/>
            <a:ext cx="10515600" cy="2268541"/>
          </a:xfrm>
          <a:prstGeom prst="rect">
            <a:avLst/>
          </a:prstGeom>
        </p:spPr>
        <p:txBody>
          <a:bodyPr lIns="91421" tIns="91421" rIns="91421" bIns="91421">
            <a:noAutofit/>
          </a:bodyPr>
          <a:lstStyle>
            <a:lvl1pPr marL="0" indent="228600">
              <a:buSzTx/>
              <a:buFontTx/>
              <a:buNone/>
              <a:defRPr sz="2400">
                <a:solidFill>
                  <a:srgbClr val="888888"/>
                </a:solidFill>
              </a:defRPr>
            </a:lvl1pPr>
            <a:lvl2pPr marL="0" indent="228600">
              <a:buSzTx/>
              <a:buFontTx/>
              <a:buNone/>
              <a:defRPr sz="2400">
                <a:solidFill>
                  <a:srgbClr val="888888"/>
                </a:solidFill>
              </a:defRPr>
            </a:lvl2pPr>
            <a:lvl3pPr marL="0" indent="228600">
              <a:buSzTx/>
              <a:buFontTx/>
              <a:buNone/>
              <a:defRPr sz="2400">
                <a:solidFill>
                  <a:srgbClr val="888888"/>
                </a:solidFill>
              </a:defRPr>
            </a:lvl3pPr>
            <a:lvl4pPr marL="0" indent="228600">
              <a:buSzTx/>
              <a:buFontTx/>
              <a:buNone/>
              <a:defRPr sz="2400">
                <a:solidFill>
                  <a:srgbClr val="888888"/>
                </a:solidFill>
              </a:defRPr>
            </a:lvl4pPr>
            <a:lvl5pPr marL="0" indent="228600">
              <a:buSzTx/>
              <a:buFontTx/>
              <a:buNone/>
              <a:defRPr sz="2400">
                <a:solidFill>
                  <a:srgbClr val="888888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2" name="Slide Number"/>
          <p:cNvSpPr txBox="1"/>
          <p:nvPr>
            <p:ph type="sldNum" sz="quarter" idx="2"/>
          </p:nvPr>
        </p:nvSpPr>
        <p:spPr>
          <a:xfrm>
            <a:off x="8610600" y="6404309"/>
            <a:ext cx="2743200" cy="269199"/>
          </a:xfrm>
          <a:prstGeom prst="rect">
            <a:avLst/>
          </a:prstGeom>
        </p:spPr>
        <p:txBody>
          <a:bodyPr lIns="45699" tIns="45699" rIns="45699" bIns="45699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9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 lIns="91421" tIns="91421" rIns="91421" bIns="91421">
            <a:noAutofit/>
          </a:bodyPr>
          <a:lstStyle>
            <a:lvl1pPr>
              <a:defRPr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690" name="Body Level One…"/>
          <p:cNvSpPr txBox="1"/>
          <p:nvPr>
            <p:ph type="body" sz="half" idx="1"/>
          </p:nvPr>
        </p:nvSpPr>
        <p:spPr>
          <a:xfrm>
            <a:off x="838200" y="1825625"/>
            <a:ext cx="5181600" cy="5032375"/>
          </a:xfrm>
          <a:prstGeom prst="rect">
            <a:avLst/>
          </a:prstGeom>
        </p:spPr>
        <p:txBody>
          <a:bodyPr lIns="91421" tIns="91421" rIns="91421" bIns="91421">
            <a:noAutofit/>
          </a:bodyPr>
          <a:lstStyle>
            <a:lvl1pPr marL="457200" indent="-406400">
              <a:buClr>
                <a:srgbClr val="000000"/>
              </a:buClr>
              <a:buSzPts val="2800"/>
            </a:lvl1pPr>
            <a:lvl2pPr marL="977900" indent="-444500">
              <a:buClr>
                <a:srgbClr val="000000"/>
              </a:buClr>
              <a:buSzPts val="2800"/>
            </a:lvl2pPr>
            <a:lvl3pPr marL="1513838" indent="-497838">
              <a:buClr>
                <a:srgbClr val="000000"/>
              </a:buClr>
              <a:buSzPts val="2800"/>
            </a:lvl3pPr>
            <a:lvl4pPr marL="2019300" indent="-533400">
              <a:buClr>
                <a:srgbClr val="000000"/>
              </a:buClr>
              <a:buSzPts val="2800"/>
            </a:lvl4pPr>
            <a:lvl5pPr marL="2476500" indent="-533400">
              <a:buClr>
                <a:srgbClr val="000000"/>
              </a:buClr>
              <a:buSzPts val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91" name="Slide Number"/>
          <p:cNvSpPr txBox="1"/>
          <p:nvPr>
            <p:ph type="sldNum" sz="quarter" idx="2"/>
          </p:nvPr>
        </p:nvSpPr>
        <p:spPr>
          <a:xfrm>
            <a:off x="8610600" y="6404309"/>
            <a:ext cx="2743200" cy="269199"/>
          </a:xfrm>
          <a:prstGeom prst="rect">
            <a:avLst/>
          </a:prstGeom>
        </p:spPr>
        <p:txBody>
          <a:bodyPr lIns="45699" tIns="45699" rIns="45699" bIns="45699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8" name="Title Text"/>
          <p:cNvSpPr txBox="1"/>
          <p:nvPr>
            <p:ph type="title"/>
          </p:nvPr>
        </p:nvSpPr>
        <p:spPr>
          <a:xfrm>
            <a:off x="839787" y="365125"/>
            <a:ext cx="10515601" cy="1325563"/>
          </a:xfrm>
          <a:prstGeom prst="rect">
            <a:avLst/>
          </a:prstGeom>
        </p:spPr>
        <p:txBody>
          <a:bodyPr lIns="91421" tIns="91421" rIns="91421" bIns="91421">
            <a:noAutofit/>
          </a:bodyPr>
          <a:lstStyle>
            <a:lvl1pPr>
              <a:defRPr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699" name="Body Level One…"/>
          <p:cNvSpPr txBox="1"/>
          <p:nvPr>
            <p:ph type="body" sz="quarter" idx="1"/>
          </p:nvPr>
        </p:nvSpPr>
        <p:spPr>
          <a:xfrm>
            <a:off x="839787" y="1681163"/>
            <a:ext cx="5157790" cy="823916"/>
          </a:xfrm>
          <a:prstGeom prst="rect">
            <a:avLst/>
          </a:prstGeom>
        </p:spPr>
        <p:txBody>
          <a:bodyPr lIns="91421" tIns="91421" rIns="91421" bIns="91421" anchor="b">
            <a:noAutofit/>
          </a:bodyPr>
          <a:lstStyle>
            <a:lvl1pPr marL="0" indent="228600">
              <a:buSzTx/>
              <a:buFontTx/>
              <a:buNone/>
              <a:defRPr b="1" sz="2400"/>
            </a:lvl1pPr>
            <a:lvl2pPr marL="0" indent="228600">
              <a:buSzTx/>
              <a:buFontTx/>
              <a:buNone/>
              <a:defRPr b="1" sz="2400"/>
            </a:lvl2pPr>
            <a:lvl3pPr marL="0" indent="228600">
              <a:buSzTx/>
              <a:buFontTx/>
              <a:buNone/>
              <a:defRPr b="1" sz="2400"/>
            </a:lvl3pPr>
            <a:lvl4pPr marL="0" indent="228600">
              <a:buSzTx/>
              <a:buFontTx/>
              <a:buNone/>
              <a:defRPr b="1" sz="2400"/>
            </a:lvl4pPr>
            <a:lvl5pPr marL="0" indent="228600">
              <a:buSzTx/>
              <a:buFontTx/>
              <a:buNone/>
              <a:defRPr b="1" sz="2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00" name="Slide Number"/>
          <p:cNvSpPr txBox="1"/>
          <p:nvPr>
            <p:ph type="sldNum" sz="quarter" idx="2"/>
          </p:nvPr>
        </p:nvSpPr>
        <p:spPr>
          <a:xfrm>
            <a:off x="8610600" y="6404309"/>
            <a:ext cx="2743200" cy="269199"/>
          </a:xfrm>
          <a:prstGeom prst="rect">
            <a:avLst/>
          </a:prstGeom>
        </p:spPr>
        <p:txBody>
          <a:bodyPr lIns="45699" tIns="45699" rIns="45699" bIns="45699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7" name="Title Text"/>
          <p:cNvSpPr txBox="1"/>
          <p:nvPr>
            <p:ph type="title"/>
          </p:nvPr>
        </p:nvSpPr>
        <p:spPr>
          <a:xfrm>
            <a:off x="838200" y="0"/>
            <a:ext cx="10515600" cy="2055815"/>
          </a:xfrm>
          <a:prstGeom prst="rect">
            <a:avLst/>
          </a:prstGeom>
        </p:spPr>
        <p:txBody>
          <a:bodyPr lIns="91421" tIns="91421" rIns="91421" bIns="91421">
            <a:noAutofit/>
          </a:bodyPr>
          <a:lstStyle>
            <a:lvl1pPr>
              <a:defRPr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708" name="Slide Number"/>
          <p:cNvSpPr txBox="1"/>
          <p:nvPr>
            <p:ph type="sldNum" sz="quarter" idx="2"/>
          </p:nvPr>
        </p:nvSpPr>
        <p:spPr>
          <a:xfrm>
            <a:off x="8610600" y="6404309"/>
            <a:ext cx="2743200" cy="269199"/>
          </a:xfrm>
          <a:prstGeom prst="rect">
            <a:avLst/>
          </a:prstGeom>
        </p:spPr>
        <p:txBody>
          <a:bodyPr lIns="45699" tIns="45699" rIns="45699" bIns="45699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5" name="Slide Number"/>
          <p:cNvSpPr txBox="1"/>
          <p:nvPr>
            <p:ph type="sldNum" sz="quarter" idx="2"/>
          </p:nvPr>
        </p:nvSpPr>
        <p:spPr>
          <a:xfrm>
            <a:off x="8610600" y="6404309"/>
            <a:ext cx="2743200" cy="269199"/>
          </a:xfrm>
          <a:prstGeom prst="rect">
            <a:avLst/>
          </a:prstGeom>
        </p:spPr>
        <p:txBody>
          <a:bodyPr lIns="45699" tIns="45699" rIns="45699" bIns="45699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2" name="Title Text"/>
          <p:cNvSpPr txBox="1"/>
          <p:nvPr>
            <p:ph type="title"/>
          </p:nvPr>
        </p:nvSpPr>
        <p:spPr>
          <a:xfrm>
            <a:off x="839787" y="0"/>
            <a:ext cx="3932240" cy="2057400"/>
          </a:xfrm>
          <a:prstGeom prst="rect">
            <a:avLst/>
          </a:prstGeom>
        </p:spPr>
        <p:txBody>
          <a:bodyPr lIns="91421" tIns="91421" rIns="91421" bIns="91421" anchor="b">
            <a:noAutofit/>
          </a:bodyPr>
          <a:lstStyle>
            <a:lvl1pPr>
              <a:defRPr sz="32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723" name="Body Level One…"/>
          <p:cNvSpPr txBox="1"/>
          <p:nvPr>
            <p:ph type="body" idx="1"/>
          </p:nvPr>
        </p:nvSpPr>
        <p:spPr>
          <a:xfrm>
            <a:off x="5183187" y="987425"/>
            <a:ext cx="6172204" cy="5870575"/>
          </a:xfrm>
          <a:prstGeom prst="rect">
            <a:avLst/>
          </a:prstGeom>
        </p:spPr>
        <p:txBody>
          <a:bodyPr lIns="91421" tIns="91421" rIns="91421" bIns="91421">
            <a:noAutofit/>
          </a:bodyPr>
          <a:lstStyle>
            <a:lvl1pPr marL="457200" indent="-431800">
              <a:buClr>
                <a:srgbClr val="000000"/>
              </a:buClr>
              <a:buSzPts val="3200"/>
              <a:defRPr sz="3200"/>
            </a:lvl1pPr>
            <a:lvl2pPr marL="972457" indent="-464457">
              <a:buClr>
                <a:srgbClr val="000000"/>
              </a:buClr>
              <a:buSzPts val="3200"/>
              <a:defRPr sz="3200"/>
            </a:lvl2pPr>
            <a:lvl3pPr marL="1498600" indent="-508000">
              <a:buClr>
                <a:srgbClr val="000000"/>
              </a:buClr>
              <a:buSzPts val="3200"/>
              <a:defRPr sz="3200"/>
            </a:lvl3pPr>
            <a:lvl4pPr marL="2042160" indent="-568960">
              <a:buClr>
                <a:srgbClr val="000000"/>
              </a:buClr>
              <a:buSzPts val="3200"/>
              <a:defRPr sz="3200"/>
            </a:lvl4pPr>
            <a:lvl5pPr marL="2499360" indent="-568960">
              <a:buClr>
                <a:srgbClr val="000000"/>
              </a:buClr>
              <a:buSzPts val="3200"/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24" name="Slide Number"/>
          <p:cNvSpPr txBox="1"/>
          <p:nvPr>
            <p:ph type="sldNum" sz="quarter" idx="2"/>
          </p:nvPr>
        </p:nvSpPr>
        <p:spPr>
          <a:xfrm>
            <a:off x="8610600" y="6404309"/>
            <a:ext cx="2743200" cy="269199"/>
          </a:xfrm>
          <a:prstGeom prst="rect">
            <a:avLst/>
          </a:prstGeom>
        </p:spPr>
        <p:txBody>
          <a:bodyPr lIns="45699" tIns="45699" rIns="45699" bIns="45699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1" name="Title Text"/>
          <p:cNvSpPr txBox="1"/>
          <p:nvPr>
            <p:ph type="title"/>
          </p:nvPr>
        </p:nvSpPr>
        <p:spPr>
          <a:xfrm>
            <a:off x="839787" y="0"/>
            <a:ext cx="3932240" cy="2057400"/>
          </a:xfrm>
          <a:prstGeom prst="rect">
            <a:avLst/>
          </a:prstGeom>
        </p:spPr>
        <p:txBody>
          <a:bodyPr lIns="91421" tIns="91421" rIns="91421" bIns="91421" anchor="b">
            <a:noAutofit/>
          </a:bodyPr>
          <a:lstStyle>
            <a:lvl1pPr>
              <a:defRPr sz="32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732" name="Body Level One…"/>
          <p:cNvSpPr txBox="1"/>
          <p:nvPr>
            <p:ph type="body" sz="half" idx="1"/>
          </p:nvPr>
        </p:nvSpPr>
        <p:spPr>
          <a:xfrm>
            <a:off x="839787" y="2057400"/>
            <a:ext cx="3932240" cy="4800600"/>
          </a:xfrm>
          <a:prstGeom prst="rect">
            <a:avLst/>
          </a:prstGeom>
        </p:spPr>
        <p:txBody>
          <a:bodyPr lIns="91421" tIns="91421" rIns="91421" bIns="91421">
            <a:noAutofit/>
          </a:bodyPr>
          <a:lstStyle>
            <a:lvl1pPr marL="0" indent="228600">
              <a:buSzTx/>
              <a:buFontTx/>
              <a:buNone/>
              <a:defRPr sz="1600"/>
            </a:lvl1pPr>
            <a:lvl2pPr marL="0" indent="228600">
              <a:buSzTx/>
              <a:buFontTx/>
              <a:buNone/>
              <a:defRPr sz="1600"/>
            </a:lvl2pPr>
            <a:lvl3pPr marL="0" indent="228600">
              <a:buSzTx/>
              <a:buFontTx/>
              <a:buNone/>
              <a:defRPr sz="1600"/>
            </a:lvl3pPr>
            <a:lvl4pPr marL="0" indent="228600">
              <a:buSzTx/>
              <a:buFontTx/>
              <a:buNone/>
              <a:defRPr sz="1600"/>
            </a:lvl4pPr>
            <a:lvl5pPr marL="0" indent="228600">
              <a:buSzTx/>
              <a:buFontTx/>
              <a:buNone/>
              <a:defRPr sz="16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33" name="Slide Number"/>
          <p:cNvSpPr txBox="1"/>
          <p:nvPr>
            <p:ph type="sldNum" sz="quarter" idx="2"/>
          </p:nvPr>
        </p:nvSpPr>
        <p:spPr>
          <a:xfrm>
            <a:off x="8610600" y="6404309"/>
            <a:ext cx="2743200" cy="269199"/>
          </a:xfrm>
          <a:prstGeom prst="rect">
            <a:avLst/>
          </a:prstGeom>
        </p:spPr>
        <p:txBody>
          <a:bodyPr lIns="45699" tIns="45699" rIns="45699" bIns="45699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0" name="Title Text"/>
          <p:cNvSpPr txBox="1"/>
          <p:nvPr>
            <p:ph type="title"/>
          </p:nvPr>
        </p:nvSpPr>
        <p:spPr>
          <a:xfrm>
            <a:off x="838200" y="-2286004"/>
            <a:ext cx="10515600" cy="1325566"/>
          </a:xfrm>
          <a:prstGeom prst="rect">
            <a:avLst/>
          </a:prstGeom>
        </p:spPr>
        <p:txBody>
          <a:bodyPr lIns="91421" tIns="91421" rIns="91421" bIns="91421">
            <a:spAutoFit/>
          </a:bodyPr>
          <a:lstStyle>
            <a:lvl1pPr>
              <a:defRPr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741" name="Body Level One…"/>
          <p:cNvSpPr txBox="1"/>
          <p:nvPr>
            <p:ph type="body" idx="1"/>
          </p:nvPr>
        </p:nvSpPr>
        <p:spPr>
          <a:xfrm rot="5400000">
            <a:off x="-17110875" y="-22287712"/>
            <a:ext cx="4351342" cy="10515605"/>
          </a:xfrm>
          <a:prstGeom prst="rect">
            <a:avLst/>
          </a:prstGeom>
        </p:spPr>
        <p:txBody>
          <a:bodyPr lIns="91421" tIns="91421" rIns="91421" bIns="91421">
            <a:spAutoFit/>
          </a:bodyPr>
          <a:lstStyle>
            <a:lvl1pPr marL="457200" indent="-406400">
              <a:buClr>
                <a:srgbClr val="000000"/>
              </a:buClr>
              <a:buSzPts val="2800"/>
            </a:lvl1pPr>
            <a:lvl2pPr marL="977900" indent="-444500">
              <a:buClr>
                <a:srgbClr val="000000"/>
              </a:buClr>
              <a:buSzPts val="2800"/>
            </a:lvl2pPr>
            <a:lvl3pPr marL="1513838" indent="-497838">
              <a:buClr>
                <a:srgbClr val="000000"/>
              </a:buClr>
              <a:buSzPts val="2800"/>
            </a:lvl3pPr>
            <a:lvl4pPr marL="2019300" indent="-533400">
              <a:buClr>
                <a:srgbClr val="000000"/>
              </a:buClr>
              <a:buSzPts val="2800"/>
            </a:lvl4pPr>
            <a:lvl5pPr marL="2476500" indent="-533400">
              <a:buClr>
                <a:srgbClr val="000000"/>
              </a:buClr>
              <a:buSzPts val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42" name="Slide Number"/>
          <p:cNvSpPr txBox="1"/>
          <p:nvPr>
            <p:ph type="sldNum" sz="quarter" idx="2"/>
          </p:nvPr>
        </p:nvSpPr>
        <p:spPr>
          <a:xfrm>
            <a:off x="8610600" y="6404309"/>
            <a:ext cx="2743200" cy="269199"/>
          </a:xfrm>
          <a:prstGeom prst="rect">
            <a:avLst/>
          </a:prstGeom>
        </p:spPr>
        <p:txBody>
          <a:bodyPr lIns="45699" tIns="45699" rIns="45699" bIns="45699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9" name="Title Text"/>
          <p:cNvSpPr txBox="1"/>
          <p:nvPr>
            <p:ph type="title"/>
          </p:nvPr>
        </p:nvSpPr>
        <p:spPr>
          <a:xfrm rot="5400000">
            <a:off x="7133431" y="-3301210"/>
            <a:ext cx="5811842" cy="2628903"/>
          </a:xfrm>
          <a:prstGeom prst="rect">
            <a:avLst/>
          </a:prstGeom>
        </p:spPr>
        <p:txBody>
          <a:bodyPr lIns="91421" tIns="91421" rIns="91421" bIns="91421">
            <a:spAutoFit/>
          </a:bodyPr>
          <a:lstStyle>
            <a:lvl1pPr>
              <a:defRPr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750" name="Body Level One…"/>
          <p:cNvSpPr txBox="1"/>
          <p:nvPr>
            <p:ph type="body" idx="1"/>
          </p:nvPr>
        </p:nvSpPr>
        <p:spPr>
          <a:xfrm rot="5400000">
            <a:off x="-13669174" y="-16064711"/>
            <a:ext cx="5811841" cy="7734304"/>
          </a:xfrm>
          <a:prstGeom prst="rect">
            <a:avLst/>
          </a:prstGeom>
        </p:spPr>
        <p:txBody>
          <a:bodyPr lIns="91421" tIns="91421" rIns="91421" bIns="91421">
            <a:spAutoFit/>
          </a:bodyPr>
          <a:lstStyle>
            <a:lvl1pPr marL="457200" indent="-406400">
              <a:buClr>
                <a:srgbClr val="000000"/>
              </a:buClr>
              <a:buSzPts val="2800"/>
            </a:lvl1pPr>
            <a:lvl2pPr marL="977900" indent="-444500">
              <a:buClr>
                <a:srgbClr val="000000"/>
              </a:buClr>
              <a:buSzPts val="2800"/>
            </a:lvl2pPr>
            <a:lvl3pPr marL="1513838" indent="-497838">
              <a:buClr>
                <a:srgbClr val="000000"/>
              </a:buClr>
              <a:buSzPts val="2800"/>
            </a:lvl3pPr>
            <a:lvl4pPr marL="2019300" indent="-533400">
              <a:buClr>
                <a:srgbClr val="000000"/>
              </a:buClr>
              <a:buSzPts val="2800"/>
            </a:lvl4pPr>
            <a:lvl5pPr marL="2476500" indent="-533400">
              <a:buClr>
                <a:srgbClr val="000000"/>
              </a:buClr>
              <a:buSzPts val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51" name="Slide Number"/>
          <p:cNvSpPr txBox="1"/>
          <p:nvPr>
            <p:ph type="sldNum" sz="quarter" idx="2"/>
          </p:nvPr>
        </p:nvSpPr>
        <p:spPr>
          <a:xfrm>
            <a:off x="8610600" y="6404309"/>
            <a:ext cx="2743200" cy="269199"/>
          </a:xfrm>
          <a:prstGeom prst="rect">
            <a:avLst/>
          </a:prstGeom>
        </p:spPr>
        <p:txBody>
          <a:bodyPr lIns="45699" tIns="45699" rIns="45699" bIns="45699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8" name="Title Text"/>
          <p:cNvSpPr txBox="1"/>
          <p:nvPr>
            <p:ph type="title"/>
          </p:nvPr>
        </p:nvSpPr>
        <p:spPr>
          <a:xfrm>
            <a:off x="1524000" y="0"/>
            <a:ext cx="9144000" cy="3509963"/>
          </a:xfrm>
          <a:prstGeom prst="rect">
            <a:avLst/>
          </a:prstGeom>
        </p:spPr>
        <p:txBody>
          <a:bodyPr lIns="91421" tIns="91421" rIns="91421" bIns="91421" anchor="b">
            <a:noAutofit/>
          </a:bodyPr>
          <a:lstStyle>
            <a:lvl1pPr algn="ctr">
              <a:defRPr sz="60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759" name="Body Level One…"/>
          <p:cNvSpPr txBox="1"/>
          <p:nvPr>
            <p:ph type="body" sz="half" idx="1"/>
          </p:nvPr>
        </p:nvSpPr>
        <p:spPr>
          <a:xfrm>
            <a:off x="1524000" y="3602037"/>
            <a:ext cx="9144000" cy="3255963"/>
          </a:xfrm>
          <a:prstGeom prst="rect">
            <a:avLst/>
          </a:prstGeom>
        </p:spPr>
        <p:txBody>
          <a:bodyPr lIns="91421" tIns="91421" rIns="91421" bIns="91421">
            <a:noAutofit/>
          </a:bodyPr>
          <a:lstStyle>
            <a:lvl1pPr marL="0" indent="0" algn="ctr">
              <a:buSzTx/>
              <a:buFontTx/>
              <a:buNone/>
              <a:defRPr sz="2400"/>
            </a:lvl1pPr>
            <a:lvl2pPr marL="0" indent="0" algn="ctr">
              <a:buSzTx/>
              <a:buFontTx/>
              <a:buNone/>
              <a:defRPr sz="2400"/>
            </a:lvl2pPr>
            <a:lvl3pPr marL="0" indent="0" algn="ctr">
              <a:buSzTx/>
              <a:buFontTx/>
              <a:buNone/>
              <a:defRPr sz="2400"/>
            </a:lvl3pPr>
            <a:lvl4pPr marL="0" indent="0" algn="ctr">
              <a:buSzTx/>
              <a:buFontTx/>
              <a:buNone/>
              <a:defRPr sz="2400"/>
            </a:lvl4pPr>
            <a:lvl5pPr marL="0" indent="0" algn="ctr">
              <a:buSzTx/>
              <a:buFontTx/>
              <a:buNone/>
              <a:defRPr sz="2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0" name="Slide Number"/>
          <p:cNvSpPr txBox="1"/>
          <p:nvPr>
            <p:ph type="sldNum" sz="quarter" idx="2"/>
          </p:nvPr>
        </p:nvSpPr>
        <p:spPr>
          <a:xfrm>
            <a:off x="8610600" y="6404309"/>
            <a:ext cx="2743200" cy="269199"/>
          </a:xfrm>
          <a:prstGeom prst="rect">
            <a:avLst/>
          </a:prstGeom>
        </p:spPr>
        <p:txBody>
          <a:bodyPr lIns="45699" tIns="45699" rIns="45699" bIns="45699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空白">
    <p:bg>
      <p:bgPr>
        <a:solidFill>
          <a:srgbClr val="F9EDD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" name="Group"/>
          <p:cNvGrpSpPr/>
          <p:nvPr/>
        </p:nvGrpSpPr>
        <p:grpSpPr>
          <a:xfrm>
            <a:off x="-25405" y="5001060"/>
            <a:ext cx="12297325" cy="2306910"/>
            <a:chOff x="-3" y="-2"/>
            <a:chExt cx="12297323" cy="2306908"/>
          </a:xfrm>
        </p:grpSpPr>
        <p:sp>
          <p:nvSpPr>
            <p:cNvPr id="89" name="Shape"/>
            <p:cNvSpPr/>
            <p:nvPr/>
          </p:nvSpPr>
          <p:spPr>
            <a:xfrm rot="21388434">
              <a:off x="37630" y="592313"/>
              <a:ext cx="12169915" cy="12380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2097" fill="norm" stroke="1" extrusionOk="0">
                  <a:moveTo>
                    <a:pt x="4983" y="991"/>
                  </a:moveTo>
                  <a:cubicBezTo>
                    <a:pt x="10890" y="3207"/>
                    <a:pt x="11845" y="15597"/>
                    <a:pt x="21593" y="9600"/>
                  </a:cubicBezTo>
                  <a:lnTo>
                    <a:pt x="21583" y="10475"/>
                  </a:lnTo>
                  <a:cubicBezTo>
                    <a:pt x="9614" y="17835"/>
                    <a:pt x="10901" y="-2523"/>
                    <a:pt x="0" y="2275"/>
                  </a:cubicBezTo>
                  <a:lnTo>
                    <a:pt x="10" y="1404"/>
                  </a:lnTo>
                  <a:cubicBezTo>
                    <a:pt x="2033" y="510"/>
                    <a:pt x="3636" y="486"/>
                    <a:pt x="4983" y="991"/>
                  </a:cubicBezTo>
                  <a:close/>
                  <a:moveTo>
                    <a:pt x="4990" y="331"/>
                  </a:moveTo>
                  <a:cubicBezTo>
                    <a:pt x="10897" y="2547"/>
                    <a:pt x="11853" y="14937"/>
                    <a:pt x="21600" y="8940"/>
                  </a:cubicBezTo>
                  <a:lnTo>
                    <a:pt x="21597" y="9233"/>
                  </a:lnTo>
                  <a:cubicBezTo>
                    <a:pt x="9628" y="16593"/>
                    <a:pt x="10915" y="-3765"/>
                    <a:pt x="14" y="1033"/>
                  </a:cubicBezTo>
                  <a:lnTo>
                    <a:pt x="17" y="744"/>
                  </a:lnTo>
                  <a:cubicBezTo>
                    <a:pt x="2040" y="-150"/>
                    <a:pt x="3644" y="-174"/>
                    <a:pt x="4990" y="331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AF1DF">
                    <a:alpha val="90000"/>
                  </a:srgbClr>
                </a:gs>
                <a:gs pos="18000">
                  <a:srgbClr val="F4DEB7"/>
                </a:gs>
                <a:gs pos="37000">
                  <a:srgbClr val="F4DDB3">
                    <a:alpha val="90000"/>
                  </a:srgbClr>
                </a:gs>
                <a:gs pos="100000">
                  <a:srgbClr val="FAF1DF"/>
                </a:gs>
              </a:gsLst>
              <a:path path="circle">
                <a:fillToRect l="37721" t="-19636" r="62278" b="119636"/>
              </a:path>
            </a:gra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微軟正黑體"/>
                  <a:ea typeface="微軟正黑體"/>
                  <a:cs typeface="微軟正黑體"/>
                  <a:sym typeface="微軟正黑體"/>
                </a:defRPr>
              </a:pPr>
            </a:p>
          </p:txBody>
        </p:sp>
        <p:sp>
          <p:nvSpPr>
            <p:cNvPr id="90" name="Shape"/>
            <p:cNvSpPr/>
            <p:nvPr/>
          </p:nvSpPr>
          <p:spPr>
            <a:xfrm rot="21388434">
              <a:off x="55064" y="373870"/>
              <a:ext cx="12205864" cy="15591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4614" fill="norm" stroke="1" extrusionOk="0">
                  <a:moveTo>
                    <a:pt x="21572" y="14260"/>
                  </a:moveTo>
                  <a:lnTo>
                    <a:pt x="21573" y="14260"/>
                  </a:lnTo>
                  <a:lnTo>
                    <a:pt x="21570" y="14614"/>
                  </a:lnTo>
                  <a:lnTo>
                    <a:pt x="21569" y="14614"/>
                  </a:lnTo>
                  <a:close/>
                  <a:moveTo>
                    <a:pt x="21600" y="1950"/>
                  </a:moveTo>
                  <a:lnTo>
                    <a:pt x="21596" y="2273"/>
                  </a:lnTo>
                  <a:cubicBezTo>
                    <a:pt x="12028" y="17573"/>
                    <a:pt x="6101" y="-3704"/>
                    <a:pt x="0" y="1025"/>
                  </a:cubicBezTo>
                  <a:lnTo>
                    <a:pt x="4" y="702"/>
                  </a:lnTo>
                  <a:cubicBezTo>
                    <a:pt x="6105" y="-4027"/>
                    <a:pt x="12032" y="17250"/>
                    <a:pt x="21600" y="1950"/>
                  </a:cubicBezTo>
                  <a:close/>
                </a:path>
              </a:pathLst>
            </a:custGeom>
            <a:gradFill flip="none" rotWithShape="1">
              <a:gsLst>
                <a:gs pos="36000">
                  <a:srgbClr val="FFFFFF">
                    <a:alpha val="30000"/>
                  </a:srgbClr>
                </a:gs>
                <a:gs pos="100000">
                  <a:srgbClr val="F9EDD7">
                    <a:alpha val="48000"/>
                  </a:srgbClr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微軟正黑體"/>
                  <a:ea typeface="微軟正黑體"/>
                  <a:cs typeface="微軟正黑體"/>
                  <a:sym typeface="微軟正黑體"/>
                </a:defRPr>
              </a:pPr>
            </a:p>
          </p:txBody>
        </p:sp>
        <p:sp>
          <p:nvSpPr>
            <p:cNvPr id="91" name="Shape"/>
            <p:cNvSpPr/>
            <p:nvPr/>
          </p:nvSpPr>
          <p:spPr>
            <a:xfrm rot="21388434">
              <a:off x="20805" y="718200"/>
              <a:ext cx="12215164" cy="105268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9438" fill="norm" stroke="1" extrusionOk="0">
                  <a:moveTo>
                    <a:pt x="21572" y="5500"/>
                  </a:moveTo>
                  <a:lnTo>
                    <a:pt x="21567" y="5944"/>
                  </a:lnTo>
                  <a:cubicBezTo>
                    <a:pt x="15312" y="16998"/>
                    <a:pt x="5722" y="-2250"/>
                    <a:pt x="0" y="3701"/>
                  </a:cubicBezTo>
                  <a:lnTo>
                    <a:pt x="5" y="3257"/>
                  </a:lnTo>
                  <a:cubicBezTo>
                    <a:pt x="5728" y="-2694"/>
                    <a:pt x="15317" y="16553"/>
                    <a:pt x="21572" y="5500"/>
                  </a:cubicBezTo>
                  <a:close/>
                  <a:moveTo>
                    <a:pt x="21588" y="4224"/>
                  </a:moveTo>
                  <a:lnTo>
                    <a:pt x="21578" y="5022"/>
                  </a:lnTo>
                  <a:cubicBezTo>
                    <a:pt x="15323" y="16079"/>
                    <a:pt x="5734" y="-3169"/>
                    <a:pt x="11" y="2781"/>
                  </a:cubicBezTo>
                  <a:lnTo>
                    <a:pt x="21" y="1981"/>
                  </a:lnTo>
                  <a:cubicBezTo>
                    <a:pt x="5743" y="-3970"/>
                    <a:pt x="15333" y="15278"/>
                    <a:pt x="21588" y="4224"/>
                  </a:cubicBezTo>
                  <a:close/>
                  <a:moveTo>
                    <a:pt x="21600" y="3235"/>
                  </a:moveTo>
                  <a:lnTo>
                    <a:pt x="21596" y="3602"/>
                  </a:lnTo>
                  <a:cubicBezTo>
                    <a:pt x="15377" y="14969"/>
                    <a:pt x="5790" y="-4234"/>
                    <a:pt x="27" y="1443"/>
                  </a:cubicBezTo>
                  <a:lnTo>
                    <a:pt x="32" y="1075"/>
                  </a:lnTo>
                  <a:cubicBezTo>
                    <a:pt x="5794" y="-4602"/>
                    <a:pt x="15382" y="14601"/>
                    <a:pt x="21600" y="3235"/>
                  </a:cubicBezTo>
                  <a:close/>
                </a:path>
              </a:pathLst>
            </a:custGeom>
            <a:gradFill flip="none" rotWithShape="1">
              <a:gsLst>
                <a:gs pos="36000">
                  <a:srgbClr val="FFFFFF">
                    <a:alpha val="47000"/>
                  </a:srgbClr>
                </a:gs>
                <a:gs pos="100000">
                  <a:srgbClr val="FAEFDC">
                    <a:alpha val="82000"/>
                  </a:srgbClr>
                </a:gs>
              </a:gsLst>
              <a:path path="circle">
                <a:fillToRect l="62278" t="119636" r="37721" b="-19636"/>
              </a:path>
            </a:gra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微軟正黑體"/>
                  <a:ea typeface="微軟正黑體"/>
                  <a:cs typeface="微軟正黑體"/>
                  <a:sym typeface="微軟正黑體"/>
                </a:defRPr>
              </a:pPr>
            </a:p>
          </p:txBody>
        </p:sp>
      </p:grpSp>
      <p:sp>
        <p:nvSpPr>
          <p:cNvPr id="93" name="Slide Number"/>
          <p:cNvSpPr txBox="1"/>
          <p:nvPr>
            <p:ph type="sldNum" sz="quarter" idx="2"/>
          </p:nvPr>
        </p:nvSpPr>
        <p:spPr>
          <a:xfrm>
            <a:off x="9818310" y="6416992"/>
            <a:ext cx="1066804" cy="243837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rgbClr val="634823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7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 lIns="91421" tIns="91421" rIns="91421" bIns="91421">
            <a:noAutofit/>
          </a:bodyPr>
          <a:lstStyle>
            <a:lvl1pPr>
              <a:defRPr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768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 lIns="91421" tIns="91421" rIns="91421" bIns="91421">
            <a:noAutofit/>
          </a:bodyPr>
          <a:lstStyle>
            <a:lvl1pPr marL="457200" indent="-406400">
              <a:buClr>
                <a:srgbClr val="000000"/>
              </a:buClr>
              <a:buSzPts val="2800"/>
            </a:lvl1pPr>
            <a:lvl2pPr marL="977900" indent="-444500">
              <a:buClr>
                <a:srgbClr val="000000"/>
              </a:buClr>
              <a:buSzPts val="2800"/>
            </a:lvl2pPr>
            <a:lvl3pPr marL="1513838" indent="-497838">
              <a:buClr>
                <a:srgbClr val="000000"/>
              </a:buClr>
              <a:buSzPts val="2800"/>
            </a:lvl3pPr>
            <a:lvl4pPr marL="2019300" indent="-533400">
              <a:buClr>
                <a:srgbClr val="000000"/>
              </a:buClr>
              <a:buSzPts val="2800"/>
            </a:lvl4pPr>
            <a:lvl5pPr marL="2476500" indent="-533400">
              <a:buClr>
                <a:srgbClr val="000000"/>
              </a:buClr>
              <a:buSzPts val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9" name="Slide Number"/>
          <p:cNvSpPr txBox="1"/>
          <p:nvPr>
            <p:ph type="sldNum" sz="quarter" idx="2"/>
          </p:nvPr>
        </p:nvSpPr>
        <p:spPr>
          <a:xfrm>
            <a:off x="8610600" y="6404309"/>
            <a:ext cx="2743200" cy="269199"/>
          </a:xfrm>
          <a:prstGeom prst="rect">
            <a:avLst/>
          </a:prstGeom>
        </p:spPr>
        <p:txBody>
          <a:bodyPr lIns="45699" tIns="45699" rIns="45699" bIns="45699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6" name="Title Text"/>
          <p:cNvSpPr txBox="1"/>
          <p:nvPr>
            <p:ph type="title"/>
          </p:nvPr>
        </p:nvSpPr>
        <p:spPr>
          <a:xfrm>
            <a:off x="831850" y="0"/>
            <a:ext cx="10515600" cy="4562475"/>
          </a:xfrm>
          <a:prstGeom prst="rect">
            <a:avLst/>
          </a:prstGeom>
        </p:spPr>
        <p:txBody>
          <a:bodyPr lIns="91421" tIns="91421" rIns="91421" bIns="91421" anchor="b">
            <a:noAutofit/>
          </a:bodyPr>
          <a:lstStyle>
            <a:lvl1pPr>
              <a:defRPr sz="60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777" name="Body Level One…"/>
          <p:cNvSpPr txBox="1"/>
          <p:nvPr>
            <p:ph type="body" sz="half" idx="1"/>
          </p:nvPr>
        </p:nvSpPr>
        <p:spPr>
          <a:xfrm>
            <a:off x="831850" y="4589462"/>
            <a:ext cx="10515600" cy="2268541"/>
          </a:xfrm>
          <a:prstGeom prst="rect">
            <a:avLst/>
          </a:prstGeom>
        </p:spPr>
        <p:txBody>
          <a:bodyPr lIns="91421" tIns="91421" rIns="91421" bIns="91421">
            <a:noAutofit/>
          </a:bodyPr>
          <a:lstStyle>
            <a:lvl1pPr marL="0" indent="228600">
              <a:buSzTx/>
              <a:buFontTx/>
              <a:buNone/>
              <a:defRPr sz="2400">
                <a:solidFill>
                  <a:srgbClr val="888888"/>
                </a:solidFill>
              </a:defRPr>
            </a:lvl1pPr>
            <a:lvl2pPr marL="0" indent="228600">
              <a:buSzTx/>
              <a:buFontTx/>
              <a:buNone/>
              <a:defRPr sz="2400">
                <a:solidFill>
                  <a:srgbClr val="888888"/>
                </a:solidFill>
              </a:defRPr>
            </a:lvl2pPr>
            <a:lvl3pPr marL="0" indent="228600">
              <a:buSzTx/>
              <a:buFontTx/>
              <a:buNone/>
              <a:defRPr sz="2400">
                <a:solidFill>
                  <a:srgbClr val="888888"/>
                </a:solidFill>
              </a:defRPr>
            </a:lvl3pPr>
            <a:lvl4pPr marL="0" indent="228600">
              <a:buSzTx/>
              <a:buFontTx/>
              <a:buNone/>
              <a:defRPr sz="2400">
                <a:solidFill>
                  <a:srgbClr val="888888"/>
                </a:solidFill>
              </a:defRPr>
            </a:lvl4pPr>
            <a:lvl5pPr marL="0" indent="228600">
              <a:buSzTx/>
              <a:buFontTx/>
              <a:buNone/>
              <a:defRPr sz="2400">
                <a:solidFill>
                  <a:srgbClr val="888888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78" name="Slide Number"/>
          <p:cNvSpPr txBox="1"/>
          <p:nvPr>
            <p:ph type="sldNum" sz="quarter" idx="2"/>
          </p:nvPr>
        </p:nvSpPr>
        <p:spPr>
          <a:xfrm>
            <a:off x="8610600" y="6404309"/>
            <a:ext cx="2743200" cy="269199"/>
          </a:xfrm>
          <a:prstGeom prst="rect">
            <a:avLst/>
          </a:prstGeom>
        </p:spPr>
        <p:txBody>
          <a:bodyPr lIns="45699" tIns="45699" rIns="45699" bIns="45699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5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 lIns="91421" tIns="91421" rIns="91421" bIns="91421">
            <a:noAutofit/>
          </a:bodyPr>
          <a:lstStyle>
            <a:lvl1pPr>
              <a:defRPr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786" name="Body Level One…"/>
          <p:cNvSpPr txBox="1"/>
          <p:nvPr>
            <p:ph type="body" sz="half" idx="1"/>
          </p:nvPr>
        </p:nvSpPr>
        <p:spPr>
          <a:xfrm>
            <a:off x="838200" y="1825625"/>
            <a:ext cx="5181600" cy="5032375"/>
          </a:xfrm>
          <a:prstGeom prst="rect">
            <a:avLst/>
          </a:prstGeom>
        </p:spPr>
        <p:txBody>
          <a:bodyPr lIns="91421" tIns="91421" rIns="91421" bIns="91421">
            <a:noAutofit/>
          </a:bodyPr>
          <a:lstStyle>
            <a:lvl1pPr marL="457200" indent="-406400">
              <a:buClr>
                <a:srgbClr val="000000"/>
              </a:buClr>
              <a:buSzPts val="2800"/>
            </a:lvl1pPr>
            <a:lvl2pPr marL="977900" indent="-444500">
              <a:buClr>
                <a:srgbClr val="000000"/>
              </a:buClr>
              <a:buSzPts val="2800"/>
            </a:lvl2pPr>
            <a:lvl3pPr marL="1513838" indent="-497838">
              <a:buClr>
                <a:srgbClr val="000000"/>
              </a:buClr>
              <a:buSzPts val="2800"/>
            </a:lvl3pPr>
            <a:lvl4pPr marL="2019300" indent="-533400">
              <a:buClr>
                <a:srgbClr val="000000"/>
              </a:buClr>
              <a:buSzPts val="2800"/>
            </a:lvl4pPr>
            <a:lvl5pPr marL="2476500" indent="-533400">
              <a:buClr>
                <a:srgbClr val="000000"/>
              </a:buClr>
              <a:buSzPts val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87" name="Slide Number"/>
          <p:cNvSpPr txBox="1"/>
          <p:nvPr>
            <p:ph type="sldNum" sz="quarter" idx="2"/>
          </p:nvPr>
        </p:nvSpPr>
        <p:spPr>
          <a:xfrm>
            <a:off x="8610600" y="6404309"/>
            <a:ext cx="2743200" cy="269199"/>
          </a:xfrm>
          <a:prstGeom prst="rect">
            <a:avLst/>
          </a:prstGeom>
        </p:spPr>
        <p:txBody>
          <a:bodyPr lIns="45699" tIns="45699" rIns="45699" bIns="45699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4" name="Title Text"/>
          <p:cNvSpPr txBox="1"/>
          <p:nvPr>
            <p:ph type="title"/>
          </p:nvPr>
        </p:nvSpPr>
        <p:spPr>
          <a:xfrm>
            <a:off x="839787" y="365125"/>
            <a:ext cx="10515601" cy="1325563"/>
          </a:xfrm>
          <a:prstGeom prst="rect">
            <a:avLst/>
          </a:prstGeom>
        </p:spPr>
        <p:txBody>
          <a:bodyPr lIns="91421" tIns="91421" rIns="91421" bIns="91421">
            <a:noAutofit/>
          </a:bodyPr>
          <a:lstStyle>
            <a:lvl1pPr>
              <a:defRPr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795" name="Body Level One…"/>
          <p:cNvSpPr txBox="1"/>
          <p:nvPr>
            <p:ph type="body" sz="quarter" idx="1"/>
          </p:nvPr>
        </p:nvSpPr>
        <p:spPr>
          <a:xfrm>
            <a:off x="839787" y="1681163"/>
            <a:ext cx="5157790" cy="823916"/>
          </a:xfrm>
          <a:prstGeom prst="rect">
            <a:avLst/>
          </a:prstGeom>
        </p:spPr>
        <p:txBody>
          <a:bodyPr lIns="91421" tIns="91421" rIns="91421" bIns="91421" anchor="b">
            <a:noAutofit/>
          </a:bodyPr>
          <a:lstStyle>
            <a:lvl1pPr marL="0" indent="228600">
              <a:buSzTx/>
              <a:buFontTx/>
              <a:buNone/>
              <a:defRPr b="1" sz="2400"/>
            </a:lvl1pPr>
            <a:lvl2pPr marL="0" indent="228600">
              <a:buSzTx/>
              <a:buFontTx/>
              <a:buNone/>
              <a:defRPr b="1" sz="2400"/>
            </a:lvl2pPr>
            <a:lvl3pPr marL="0" indent="228600">
              <a:buSzTx/>
              <a:buFontTx/>
              <a:buNone/>
              <a:defRPr b="1" sz="2400"/>
            </a:lvl3pPr>
            <a:lvl4pPr marL="0" indent="228600">
              <a:buSzTx/>
              <a:buFontTx/>
              <a:buNone/>
              <a:defRPr b="1" sz="2400"/>
            </a:lvl4pPr>
            <a:lvl5pPr marL="0" indent="228600">
              <a:buSzTx/>
              <a:buFontTx/>
              <a:buNone/>
              <a:defRPr b="1" sz="2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96" name="Slide Number"/>
          <p:cNvSpPr txBox="1"/>
          <p:nvPr>
            <p:ph type="sldNum" sz="quarter" idx="2"/>
          </p:nvPr>
        </p:nvSpPr>
        <p:spPr>
          <a:xfrm>
            <a:off x="8610600" y="6404309"/>
            <a:ext cx="2743200" cy="269199"/>
          </a:xfrm>
          <a:prstGeom prst="rect">
            <a:avLst/>
          </a:prstGeom>
        </p:spPr>
        <p:txBody>
          <a:bodyPr lIns="45699" tIns="45699" rIns="45699" bIns="45699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3" name="Title Text"/>
          <p:cNvSpPr txBox="1"/>
          <p:nvPr>
            <p:ph type="title"/>
          </p:nvPr>
        </p:nvSpPr>
        <p:spPr>
          <a:xfrm>
            <a:off x="838200" y="0"/>
            <a:ext cx="10515600" cy="2055815"/>
          </a:xfrm>
          <a:prstGeom prst="rect">
            <a:avLst/>
          </a:prstGeom>
        </p:spPr>
        <p:txBody>
          <a:bodyPr lIns="91421" tIns="91421" rIns="91421" bIns="91421">
            <a:noAutofit/>
          </a:bodyPr>
          <a:lstStyle>
            <a:lvl1pPr>
              <a:defRPr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804" name="Slide Number"/>
          <p:cNvSpPr txBox="1"/>
          <p:nvPr>
            <p:ph type="sldNum" sz="quarter" idx="2"/>
          </p:nvPr>
        </p:nvSpPr>
        <p:spPr>
          <a:xfrm>
            <a:off x="8610600" y="6404309"/>
            <a:ext cx="2743200" cy="269199"/>
          </a:xfrm>
          <a:prstGeom prst="rect">
            <a:avLst/>
          </a:prstGeom>
        </p:spPr>
        <p:txBody>
          <a:bodyPr lIns="45699" tIns="45699" rIns="45699" bIns="45699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1" name="Slide Number"/>
          <p:cNvSpPr txBox="1"/>
          <p:nvPr>
            <p:ph type="sldNum" sz="quarter" idx="2"/>
          </p:nvPr>
        </p:nvSpPr>
        <p:spPr>
          <a:xfrm>
            <a:off x="8610600" y="6404309"/>
            <a:ext cx="2743200" cy="269199"/>
          </a:xfrm>
          <a:prstGeom prst="rect">
            <a:avLst/>
          </a:prstGeom>
        </p:spPr>
        <p:txBody>
          <a:bodyPr lIns="45699" tIns="45699" rIns="45699" bIns="45699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8" name="Title Text"/>
          <p:cNvSpPr txBox="1"/>
          <p:nvPr>
            <p:ph type="title"/>
          </p:nvPr>
        </p:nvSpPr>
        <p:spPr>
          <a:xfrm>
            <a:off x="839787" y="0"/>
            <a:ext cx="3932240" cy="2057400"/>
          </a:xfrm>
          <a:prstGeom prst="rect">
            <a:avLst/>
          </a:prstGeom>
        </p:spPr>
        <p:txBody>
          <a:bodyPr lIns="91421" tIns="91421" rIns="91421" bIns="91421" anchor="b">
            <a:noAutofit/>
          </a:bodyPr>
          <a:lstStyle>
            <a:lvl1pPr>
              <a:defRPr sz="32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819" name="Body Level One…"/>
          <p:cNvSpPr txBox="1"/>
          <p:nvPr>
            <p:ph type="body" idx="1"/>
          </p:nvPr>
        </p:nvSpPr>
        <p:spPr>
          <a:xfrm>
            <a:off x="5183187" y="987425"/>
            <a:ext cx="6172204" cy="5870575"/>
          </a:xfrm>
          <a:prstGeom prst="rect">
            <a:avLst/>
          </a:prstGeom>
        </p:spPr>
        <p:txBody>
          <a:bodyPr lIns="91421" tIns="91421" rIns="91421" bIns="91421">
            <a:noAutofit/>
          </a:bodyPr>
          <a:lstStyle>
            <a:lvl1pPr marL="457200" indent="-431800">
              <a:buClr>
                <a:srgbClr val="000000"/>
              </a:buClr>
              <a:buSzPts val="3200"/>
              <a:defRPr sz="3200"/>
            </a:lvl1pPr>
            <a:lvl2pPr marL="972457" indent="-464457">
              <a:buClr>
                <a:srgbClr val="000000"/>
              </a:buClr>
              <a:buSzPts val="3200"/>
              <a:defRPr sz="3200"/>
            </a:lvl2pPr>
            <a:lvl3pPr marL="1498600" indent="-508000">
              <a:buClr>
                <a:srgbClr val="000000"/>
              </a:buClr>
              <a:buSzPts val="3200"/>
              <a:defRPr sz="3200"/>
            </a:lvl3pPr>
            <a:lvl4pPr marL="2042160" indent="-568960">
              <a:buClr>
                <a:srgbClr val="000000"/>
              </a:buClr>
              <a:buSzPts val="3200"/>
              <a:defRPr sz="3200"/>
            </a:lvl4pPr>
            <a:lvl5pPr marL="2499360" indent="-568960">
              <a:buClr>
                <a:srgbClr val="000000"/>
              </a:buClr>
              <a:buSzPts val="3200"/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20" name="Slide Number"/>
          <p:cNvSpPr txBox="1"/>
          <p:nvPr>
            <p:ph type="sldNum" sz="quarter" idx="2"/>
          </p:nvPr>
        </p:nvSpPr>
        <p:spPr>
          <a:xfrm>
            <a:off x="8610600" y="6404309"/>
            <a:ext cx="2743200" cy="269199"/>
          </a:xfrm>
          <a:prstGeom prst="rect">
            <a:avLst/>
          </a:prstGeom>
        </p:spPr>
        <p:txBody>
          <a:bodyPr lIns="45699" tIns="45699" rIns="45699" bIns="45699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7" name="Title Text"/>
          <p:cNvSpPr txBox="1"/>
          <p:nvPr>
            <p:ph type="title"/>
          </p:nvPr>
        </p:nvSpPr>
        <p:spPr>
          <a:xfrm>
            <a:off x="839787" y="0"/>
            <a:ext cx="3932240" cy="2057400"/>
          </a:xfrm>
          <a:prstGeom prst="rect">
            <a:avLst/>
          </a:prstGeom>
        </p:spPr>
        <p:txBody>
          <a:bodyPr lIns="91421" tIns="91421" rIns="91421" bIns="91421" anchor="b">
            <a:noAutofit/>
          </a:bodyPr>
          <a:lstStyle>
            <a:lvl1pPr>
              <a:defRPr sz="32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828" name="Body Level One…"/>
          <p:cNvSpPr txBox="1"/>
          <p:nvPr>
            <p:ph type="body" sz="half" idx="1"/>
          </p:nvPr>
        </p:nvSpPr>
        <p:spPr>
          <a:xfrm>
            <a:off x="839787" y="2057400"/>
            <a:ext cx="3932240" cy="4800600"/>
          </a:xfrm>
          <a:prstGeom prst="rect">
            <a:avLst/>
          </a:prstGeom>
        </p:spPr>
        <p:txBody>
          <a:bodyPr lIns="91421" tIns="91421" rIns="91421" bIns="91421">
            <a:noAutofit/>
          </a:bodyPr>
          <a:lstStyle>
            <a:lvl1pPr marL="0" indent="228600">
              <a:buSzTx/>
              <a:buFontTx/>
              <a:buNone/>
              <a:defRPr sz="1600"/>
            </a:lvl1pPr>
            <a:lvl2pPr marL="0" indent="228600">
              <a:buSzTx/>
              <a:buFontTx/>
              <a:buNone/>
              <a:defRPr sz="1600"/>
            </a:lvl2pPr>
            <a:lvl3pPr marL="0" indent="228600">
              <a:buSzTx/>
              <a:buFontTx/>
              <a:buNone/>
              <a:defRPr sz="1600"/>
            </a:lvl3pPr>
            <a:lvl4pPr marL="0" indent="228600">
              <a:buSzTx/>
              <a:buFontTx/>
              <a:buNone/>
              <a:defRPr sz="1600"/>
            </a:lvl4pPr>
            <a:lvl5pPr marL="0" indent="228600">
              <a:buSzTx/>
              <a:buFontTx/>
              <a:buNone/>
              <a:defRPr sz="16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29" name="Slide Number"/>
          <p:cNvSpPr txBox="1"/>
          <p:nvPr>
            <p:ph type="sldNum" sz="quarter" idx="2"/>
          </p:nvPr>
        </p:nvSpPr>
        <p:spPr>
          <a:xfrm>
            <a:off x="8610600" y="6404309"/>
            <a:ext cx="2743200" cy="269199"/>
          </a:xfrm>
          <a:prstGeom prst="rect">
            <a:avLst/>
          </a:prstGeom>
        </p:spPr>
        <p:txBody>
          <a:bodyPr lIns="45699" tIns="45699" rIns="45699" bIns="45699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6" name="Title Text"/>
          <p:cNvSpPr txBox="1"/>
          <p:nvPr>
            <p:ph type="title"/>
          </p:nvPr>
        </p:nvSpPr>
        <p:spPr>
          <a:xfrm>
            <a:off x="838200" y="-2286004"/>
            <a:ext cx="10515600" cy="1325566"/>
          </a:xfrm>
          <a:prstGeom prst="rect">
            <a:avLst/>
          </a:prstGeom>
        </p:spPr>
        <p:txBody>
          <a:bodyPr lIns="91421" tIns="91421" rIns="91421" bIns="91421">
            <a:spAutoFit/>
          </a:bodyPr>
          <a:lstStyle>
            <a:lvl1pPr>
              <a:defRPr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837" name="Body Level One…"/>
          <p:cNvSpPr txBox="1"/>
          <p:nvPr>
            <p:ph type="body" idx="1"/>
          </p:nvPr>
        </p:nvSpPr>
        <p:spPr>
          <a:xfrm rot="5400000">
            <a:off x="-17110875" y="-22287712"/>
            <a:ext cx="4351342" cy="10515605"/>
          </a:xfrm>
          <a:prstGeom prst="rect">
            <a:avLst/>
          </a:prstGeom>
        </p:spPr>
        <p:txBody>
          <a:bodyPr lIns="91421" tIns="91421" rIns="91421" bIns="91421">
            <a:spAutoFit/>
          </a:bodyPr>
          <a:lstStyle>
            <a:lvl1pPr marL="457200" indent="-406400">
              <a:buClr>
                <a:srgbClr val="000000"/>
              </a:buClr>
              <a:buSzPts val="2800"/>
            </a:lvl1pPr>
            <a:lvl2pPr marL="977900" indent="-444500">
              <a:buClr>
                <a:srgbClr val="000000"/>
              </a:buClr>
              <a:buSzPts val="2800"/>
            </a:lvl2pPr>
            <a:lvl3pPr marL="1513838" indent="-497838">
              <a:buClr>
                <a:srgbClr val="000000"/>
              </a:buClr>
              <a:buSzPts val="2800"/>
            </a:lvl3pPr>
            <a:lvl4pPr marL="2019300" indent="-533400">
              <a:buClr>
                <a:srgbClr val="000000"/>
              </a:buClr>
              <a:buSzPts val="2800"/>
            </a:lvl4pPr>
            <a:lvl5pPr marL="2476500" indent="-533400">
              <a:buClr>
                <a:srgbClr val="000000"/>
              </a:buClr>
              <a:buSzPts val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38" name="Slide Number"/>
          <p:cNvSpPr txBox="1"/>
          <p:nvPr>
            <p:ph type="sldNum" sz="quarter" idx="2"/>
          </p:nvPr>
        </p:nvSpPr>
        <p:spPr>
          <a:xfrm>
            <a:off x="8610600" y="6404309"/>
            <a:ext cx="2743200" cy="269199"/>
          </a:xfrm>
          <a:prstGeom prst="rect">
            <a:avLst/>
          </a:prstGeom>
        </p:spPr>
        <p:txBody>
          <a:bodyPr lIns="45699" tIns="45699" rIns="45699" bIns="45699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5" name="Title Text"/>
          <p:cNvSpPr txBox="1"/>
          <p:nvPr>
            <p:ph type="title"/>
          </p:nvPr>
        </p:nvSpPr>
        <p:spPr>
          <a:xfrm rot="5400000">
            <a:off x="7133431" y="-3301210"/>
            <a:ext cx="5811842" cy="2628903"/>
          </a:xfrm>
          <a:prstGeom prst="rect">
            <a:avLst/>
          </a:prstGeom>
        </p:spPr>
        <p:txBody>
          <a:bodyPr lIns="91421" tIns="91421" rIns="91421" bIns="91421">
            <a:spAutoFit/>
          </a:bodyPr>
          <a:lstStyle>
            <a:lvl1pPr>
              <a:defRPr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846" name="Body Level One…"/>
          <p:cNvSpPr txBox="1"/>
          <p:nvPr>
            <p:ph type="body" idx="1"/>
          </p:nvPr>
        </p:nvSpPr>
        <p:spPr>
          <a:xfrm rot="5400000">
            <a:off x="-13669174" y="-16064711"/>
            <a:ext cx="5811841" cy="7734304"/>
          </a:xfrm>
          <a:prstGeom prst="rect">
            <a:avLst/>
          </a:prstGeom>
        </p:spPr>
        <p:txBody>
          <a:bodyPr lIns="91421" tIns="91421" rIns="91421" bIns="91421">
            <a:spAutoFit/>
          </a:bodyPr>
          <a:lstStyle>
            <a:lvl1pPr marL="457200" indent="-406400">
              <a:buClr>
                <a:srgbClr val="000000"/>
              </a:buClr>
              <a:buSzPts val="2800"/>
            </a:lvl1pPr>
            <a:lvl2pPr marL="977900" indent="-444500">
              <a:buClr>
                <a:srgbClr val="000000"/>
              </a:buClr>
              <a:buSzPts val="2800"/>
            </a:lvl2pPr>
            <a:lvl3pPr marL="1513838" indent="-497838">
              <a:buClr>
                <a:srgbClr val="000000"/>
              </a:buClr>
              <a:buSzPts val="2800"/>
            </a:lvl3pPr>
            <a:lvl4pPr marL="2019300" indent="-533400">
              <a:buClr>
                <a:srgbClr val="000000"/>
              </a:buClr>
              <a:buSzPts val="2800"/>
            </a:lvl4pPr>
            <a:lvl5pPr marL="2476500" indent="-533400">
              <a:buClr>
                <a:srgbClr val="000000"/>
              </a:buClr>
              <a:buSzPts val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47" name="Slide Number"/>
          <p:cNvSpPr txBox="1"/>
          <p:nvPr>
            <p:ph type="sldNum" sz="quarter" idx="2"/>
          </p:nvPr>
        </p:nvSpPr>
        <p:spPr>
          <a:xfrm>
            <a:off x="8610600" y="6404309"/>
            <a:ext cx="2743200" cy="269199"/>
          </a:xfrm>
          <a:prstGeom prst="rect">
            <a:avLst/>
          </a:prstGeom>
        </p:spPr>
        <p:txBody>
          <a:bodyPr lIns="45699" tIns="45699" rIns="45699" bIns="45699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含標題的內容">
    <p:bg>
      <p:bgPr>
        <a:solidFill>
          <a:srgbClr val="F9EDD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" name="Group"/>
          <p:cNvGrpSpPr/>
          <p:nvPr/>
        </p:nvGrpSpPr>
        <p:grpSpPr>
          <a:xfrm>
            <a:off x="-25405" y="5001060"/>
            <a:ext cx="12297325" cy="2306910"/>
            <a:chOff x="-3" y="-2"/>
            <a:chExt cx="12297323" cy="2306908"/>
          </a:xfrm>
        </p:grpSpPr>
        <p:sp>
          <p:nvSpPr>
            <p:cNvPr id="100" name="Shape"/>
            <p:cNvSpPr/>
            <p:nvPr/>
          </p:nvSpPr>
          <p:spPr>
            <a:xfrm rot="21388434">
              <a:off x="37630" y="592313"/>
              <a:ext cx="12169915" cy="12380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2097" fill="norm" stroke="1" extrusionOk="0">
                  <a:moveTo>
                    <a:pt x="4983" y="991"/>
                  </a:moveTo>
                  <a:cubicBezTo>
                    <a:pt x="10890" y="3207"/>
                    <a:pt x="11845" y="15597"/>
                    <a:pt x="21593" y="9600"/>
                  </a:cubicBezTo>
                  <a:lnTo>
                    <a:pt x="21583" y="10475"/>
                  </a:lnTo>
                  <a:cubicBezTo>
                    <a:pt x="9614" y="17835"/>
                    <a:pt x="10901" y="-2523"/>
                    <a:pt x="0" y="2275"/>
                  </a:cubicBezTo>
                  <a:lnTo>
                    <a:pt x="10" y="1404"/>
                  </a:lnTo>
                  <a:cubicBezTo>
                    <a:pt x="2033" y="510"/>
                    <a:pt x="3636" y="486"/>
                    <a:pt x="4983" y="991"/>
                  </a:cubicBezTo>
                  <a:close/>
                  <a:moveTo>
                    <a:pt x="4990" y="331"/>
                  </a:moveTo>
                  <a:cubicBezTo>
                    <a:pt x="10897" y="2547"/>
                    <a:pt x="11853" y="14937"/>
                    <a:pt x="21600" y="8940"/>
                  </a:cubicBezTo>
                  <a:lnTo>
                    <a:pt x="21597" y="9233"/>
                  </a:lnTo>
                  <a:cubicBezTo>
                    <a:pt x="9628" y="16593"/>
                    <a:pt x="10915" y="-3765"/>
                    <a:pt x="14" y="1033"/>
                  </a:cubicBezTo>
                  <a:lnTo>
                    <a:pt x="17" y="744"/>
                  </a:lnTo>
                  <a:cubicBezTo>
                    <a:pt x="2040" y="-150"/>
                    <a:pt x="3644" y="-174"/>
                    <a:pt x="4990" y="331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AF1DF">
                    <a:alpha val="90000"/>
                  </a:srgbClr>
                </a:gs>
                <a:gs pos="18000">
                  <a:srgbClr val="F4DEB7"/>
                </a:gs>
                <a:gs pos="37000">
                  <a:srgbClr val="F4DDB3">
                    <a:alpha val="90000"/>
                  </a:srgbClr>
                </a:gs>
                <a:gs pos="100000">
                  <a:srgbClr val="FAF1DF"/>
                </a:gs>
              </a:gsLst>
              <a:path path="circle">
                <a:fillToRect l="37721" t="-19636" r="62278" b="119636"/>
              </a:path>
            </a:gra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微軟正黑體"/>
                  <a:ea typeface="微軟正黑體"/>
                  <a:cs typeface="微軟正黑體"/>
                  <a:sym typeface="微軟正黑體"/>
                </a:defRPr>
              </a:pPr>
            </a:p>
          </p:txBody>
        </p:sp>
        <p:sp>
          <p:nvSpPr>
            <p:cNvPr id="101" name="Shape"/>
            <p:cNvSpPr/>
            <p:nvPr/>
          </p:nvSpPr>
          <p:spPr>
            <a:xfrm rot="21388434">
              <a:off x="55064" y="373870"/>
              <a:ext cx="12205864" cy="15591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4614" fill="norm" stroke="1" extrusionOk="0">
                  <a:moveTo>
                    <a:pt x="21572" y="14260"/>
                  </a:moveTo>
                  <a:lnTo>
                    <a:pt x="21573" y="14260"/>
                  </a:lnTo>
                  <a:lnTo>
                    <a:pt x="21570" y="14614"/>
                  </a:lnTo>
                  <a:lnTo>
                    <a:pt x="21569" y="14614"/>
                  </a:lnTo>
                  <a:close/>
                  <a:moveTo>
                    <a:pt x="21600" y="1950"/>
                  </a:moveTo>
                  <a:lnTo>
                    <a:pt x="21596" y="2273"/>
                  </a:lnTo>
                  <a:cubicBezTo>
                    <a:pt x="12028" y="17573"/>
                    <a:pt x="6101" y="-3704"/>
                    <a:pt x="0" y="1025"/>
                  </a:cubicBezTo>
                  <a:lnTo>
                    <a:pt x="4" y="702"/>
                  </a:lnTo>
                  <a:cubicBezTo>
                    <a:pt x="6105" y="-4027"/>
                    <a:pt x="12032" y="17250"/>
                    <a:pt x="21600" y="1950"/>
                  </a:cubicBezTo>
                  <a:close/>
                </a:path>
              </a:pathLst>
            </a:custGeom>
            <a:gradFill flip="none" rotWithShape="1">
              <a:gsLst>
                <a:gs pos="36000">
                  <a:srgbClr val="FFFFFF">
                    <a:alpha val="30000"/>
                  </a:srgbClr>
                </a:gs>
                <a:gs pos="100000">
                  <a:srgbClr val="F9EDD7">
                    <a:alpha val="48000"/>
                  </a:srgbClr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微軟正黑體"/>
                  <a:ea typeface="微軟正黑體"/>
                  <a:cs typeface="微軟正黑體"/>
                  <a:sym typeface="微軟正黑體"/>
                </a:defRPr>
              </a:pPr>
            </a:p>
          </p:txBody>
        </p:sp>
        <p:sp>
          <p:nvSpPr>
            <p:cNvPr id="102" name="Shape"/>
            <p:cNvSpPr/>
            <p:nvPr/>
          </p:nvSpPr>
          <p:spPr>
            <a:xfrm rot="21388434">
              <a:off x="20805" y="718200"/>
              <a:ext cx="12215164" cy="105268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9438" fill="norm" stroke="1" extrusionOk="0">
                  <a:moveTo>
                    <a:pt x="21572" y="5500"/>
                  </a:moveTo>
                  <a:lnTo>
                    <a:pt x="21567" y="5944"/>
                  </a:lnTo>
                  <a:cubicBezTo>
                    <a:pt x="15312" y="16998"/>
                    <a:pt x="5722" y="-2250"/>
                    <a:pt x="0" y="3701"/>
                  </a:cubicBezTo>
                  <a:lnTo>
                    <a:pt x="5" y="3257"/>
                  </a:lnTo>
                  <a:cubicBezTo>
                    <a:pt x="5728" y="-2694"/>
                    <a:pt x="15317" y="16553"/>
                    <a:pt x="21572" y="5500"/>
                  </a:cubicBezTo>
                  <a:close/>
                  <a:moveTo>
                    <a:pt x="21588" y="4224"/>
                  </a:moveTo>
                  <a:lnTo>
                    <a:pt x="21578" y="5022"/>
                  </a:lnTo>
                  <a:cubicBezTo>
                    <a:pt x="15323" y="16079"/>
                    <a:pt x="5734" y="-3169"/>
                    <a:pt x="11" y="2781"/>
                  </a:cubicBezTo>
                  <a:lnTo>
                    <a:pt x="21" y="1981"/>
                  </a:lnTo>
                  <a:cubicBezTo>
                    <a:pt x="5743" y="-3970"/>
                    <a:pt x="15333" y="15278"/>
                    <a:pt x="21588" y="4224"/>
                  </a:cubicBezTo>
                  <a:close/>
                  <a:moveTo>
                    <a:pt x="21600" y="3235"/>
                  </a:moveTo>
                  <a:lnTo>
                    <a:pt x="21596" y="3602"/>
                  </a:lnTo>
                  <a:cubicBezTo>
                    <a:pt x="15377" y="14969"/>
                    <a:pt x="5790" y="-4234"/>
                    <a:pt x="27" y="1443"/>
                  </a:cubicBezTo>
                  <a:lnTo>
                    <a:pt x="32" y="1075"/>
                  </a:lnTo>
                  <a:cubicBezTo>
                    <a:pt x="5794" y="-4602"/>
                    <a:pt x="15382" y="14601"/>
                    <a:pt x="21600" y="3235"/>
                  </a:cubicBezTo>
                  <a:close/>
                </a:path>
              </a:pathLst>
            </a:custGeom>
            <a:gradFill flip="none" rotWithShape="1">
              <a:gsLst>
                <a:gs pos="36000">
                  <a:srgbClr val="FFFFFF">
                    <a:alpha val="47000"/>
                  </a:srgbClr>
                </a:gs>
                <a:gs pos="100000">
                  <a:srgbClr val="FAEFDC">
                    <a:alpha val="82000"/>
                  </a:srgbClr>
                </a:gs>
              </a:gsLst>
              <a:path path="circle">
                <a:fillToRect l="62278" t="119636" r="37721" b="-19636"/>
              </a:path>
            </a:gra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微軟正黑體"/>
                  <a:ea typeface="微軟正黑體"/>
                  <a:cs typeface="微軟正黑體"/>
                  <a:sym typeface="微軟正黑體"/>
                </a:defRPr>
              </a:pPr>
            </a:p>
          </p:txBody>
        </p:sp>
      </p:grpSp>
      <p:sp>
        <p:nvSpPr>
          <p:cNvPr id="104" name="Title Text"/>
          <p:cNvSpPr txBox="1"/>
          <p:nvPr>
            <p:ph type="title"/>
          </p:nvPr>
        </p:nvSpPr>
        <p:spPr>
          <a:xfrm>
            <a:off x="608012" y="0"/>
            <a:ext cx="4572004" cy="3276600"/>
          </a:xfrm>
          <a:prstGeom prst="rect">
            <a:avLst/>
          </a:prstGeom>
        </p:spPr>
        <p:txBody>
          <a:bodyPr anchor="b"/>
          <a:lstStyle>
            <a:lvl1pPr>
              <a:lnSpc>
                <a:spcPct val="80000"/>
              </a:lnSpc>
              <a:defRPr sz="4000">
                <a:solidFill>
                  <a:schemeClr val="accent1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105" name="Body Level One…"/>
          <p:cNvSpPr txBox="1"/>
          <p:nvPr>
            <p:ph type="body" idx="1"/>
          </p:nvPr>
        </p:nvSpPr>
        <p:spPr>
          <a:xfrm>
            <a:off x="5637212" y="533401"/>
            <a:ext cx="5943604" cy="6324599"/>
          </a:xfrm>
          <a:prstGeom prst="rect">
            <a:avLst/>
          </a:prstGeom>
        </p:spPr>
        <p:txBody>
          <a:bodyPr/>
          <a:lstStyle>
            <a:lvl1pPr marL="274320">
              <a:spcBef>
                <a:spcPts val="1800"/>
              </a:spcBef>
              <a:buSzPct val="80000"/>
              <a:defRPr sz="2400">
                <a:solidFill>
                  <a:srgbClr val="634823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1pPr>
            <a:lvl2pPr marL="777238" indent="-274319">
              <a:spcBef>
                <a:spcPts val="1800"/>
              </a:spcBef>
              <a:buSzPct val="80000"/>
              <a:defRPr sz="2400">
                <a:solidFill>
                  <a:srgbClr val="634823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2pPr>
            <a:lvl3pPr marL="1264919" indent="-304800">
              <a:spcBef>
                <a:spcPts val="1800"/>
              </a:spcBef>
              <a:buSzPct val="80000"/>
              <a:defRPr sz="2400">
                <a:solidFill>
                  <a:srgbClr val="634823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3pPr>
            <a:lvl4pPr marL="1760220" indent="-342900">
              <a:spcBef>
                <a:spcPts val="1800"/>
              </a:spcBef>
              <a:buSzPct val="80000"/>
              <a:defRPr sz="2400">
                <a:solidFill>
                  <a:srgbClr val="634823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4pPr>
            <a:lvl5pPr marL="2217420" indent="-342900">
              <a:spcBef>
                <a:spcPts val="1800"/>
              </a:spcBef>
              <a:buSzPct val="80000"/>
              <a:defRPr sz="2400">
                <a:solidFill>
                  <a:srgbClr val="634823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06" name="Slide Number"/>
          <p:cNvSpPr txBox="1"/>
          <p:nvPr>
            <p:ph type="sldNum" sz="quarter" idx="2"/>
          </p:nvPr>
        </p:nvSpPr>
        <p:spPr>
          <a:xfrm>
            <a:off x="9818310" y="6416992"/>
            <a:ext cx="1066804" cy="243837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rgbClr val="634823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Main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59" name="Group"/>
          <p:cNvGrpSpPr/>
          <p:nvPr/>
        </p:nvGrpSpPr>
        <p:grpSpPr>
          <a:xfrm>
            <a:off x="-14434" y="6802392"/>
            <a:ext cx="12267741" cy="90723"/>
            <a:chOff x="0" y="0"/>
            <a:chExt cx="12267740" cy="90721"/>
          </a:xfrm>
        </p:grpSpPr>
        <p:sp>
          <p:nvSpPr>
            <p:cNvPr id="854" name="Rectangle"/>
            <p:cNvSpPr/>
            <p:nvPr/>
          </p:nvSpPr>
          <p:spPr>
            <a:xfrm>
              <a:off x="-1" y="-1"/>
              <a:ext cx="2453551" cy="90723"/>
            </a:xfrm>
            <a:prstGeom prst="rect">
              <a:avLst/>
            </a:prstGeom>
            <a:solidFill>
              <a:srgbClr val="1F98D8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855" name="Rectangle"/>
            <p:cNvSpPr/>
            <p:nvPr/>
          </p:nvSpPr>
          <p:spPr>
            <a:xfrm>
              <a:off x="2453547" y="-1"/>
              <a:ext cx="2453552" cy="90723"/>
            </a:xfrm>
            <a:prstGeom prst="rect">
              <a:avLst/>
            </a:prstGeom>
            <a:solidFill>
              <a:srgbClr val="229CCE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856" name="Rectangle"/>
            <p:cNvSpPr/>
            <p:nvPr/>
          </p:nvSpPr>
          <p:spPr>
            <a:xfrm>
              <a:off x="4907094" y="-1"/>
              <a:ext cx="2453551" cy="90723"/>
            </a:xfrm>
            <a:prstGeom prst="rect">
              <a:avLst/>
            </a:prstGeom>
            <a:solidFill>
              <a:srgbClr val="27A5C1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857" name="Rectangle"/>
            <p:cNvSpPr/>
            <p:nvPr/>
          </p:nvSpPr>
          <p:spPr>
            <a:xfrm>
              <a:off x="7360642" y="-1"/>
              <a:ext cx="2453551" cy="90723"/>
            </a:xfrm>
            <a:prstGeom prst="rect">
              <a:avLst/>
            </a:prstGeom>
            <a:solidFill>
              <a:srgbClr val="24B6AB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858" name="Rectangle"/>
            <p:cNvSpPr/>
            <p:nvPr/>
          </p:nvSpPr>
          <p:spPr>
            <a:xfrm>
              <a:off x="9814189" y="-1"/>
              <a:ext cx="2453551" cy="90723"/>
            </a:xfrm>
            <a:prstGeom prst="rect">
              <a:avLst/>
            </a:prstGeom>
            <a:solidFill>
              <a:srgbClr val="5BBD76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</p:grpSp>
      <p:sp>
        <p:nvSpPr>
          <p:cNvPr id="860" name="Slide Number"/>
          <p:cNvSpPr txBox="1"/>
          <p:nvPr>
            <p:ph type="sldNum" sz="quarter" idx="2"/>
          </p:nvPr>
        </p:nvSpPr>
        <p:spPr>
          <a:xfrm>
            <a:off x="11453400" y="294578"/>
            <a:ext cx="412354" cy="152401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/>
          <a:lstStyle>
            <a:lvl1pPr algn="ctr">
              <a:defRPr sz="10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72" name="Group"/>
          <p:cNvGrpSpPr/>
          <p:nvPr/>
        </p:nvGrpSpPr>
        <p:grpSpPr>
          <a:xfrm>
            <a:off x="-14434" y="6802392"/>
            <a:ext cx="12267741" cy="90723"/>
            <a:chOff x="0" y="0"/>
            <a:chExt cx="12267740" cy="90721"/>
          </a:xfrm>
        </p:grpSpPr>
        <p:sp>
          <p:nvSpPr>
            <p:cNvPr id="867" name="Rectangle"/>
            <p:cNvSpPr/>
            <p:nvPr/>
          </p:nvSpPr>
          <p:spPr>
            <a:xfrm>
              <a:off x="-1" y="-1"/>
              <a:ext cx="2453551" cy="90723"/>
            </a:xfrm>
            <a:prstGeom prst="rect">
              <a:avLst/>
            </a:prstGeom>
            <a:solidFill>
              <a:srgbClr val="1F98D8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868" name="Rectangle"/>
            <p:cNvSpPr/>
            <p:nvPr/>
          </p:nvSpPr>
          <p:spPr>
            <a:xfrm>
              <a:off x="2453547" y="-1"/>
              <a:ext cx="2453552" cy="90723"/>
            </a:xfrm>
            <a:prstGeom prst="rect">
              <a:avLst/>
            </a:prstGeom>
            <a:solidFill>
              <a:srgbClr val="229CCE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869" name="Rectangle"/>
            <p:cNvSpPr/>
            <p:nvPr/>
          </p:nvSpPr>
          <p:spPr>
            <a:xfrm>
              <a:off x="4907094" y="-1"/>
              <a:ext cx="2453551" cy="90723"/>
            </a:xfrm>
            <a:prstGeom prst="rect">
              <a:avLst/>
            </a:prstGeom>
            <a:solidFill>
              <a:srgbClr val="27A5C1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870" name="Rectangle"/>
            <p:cNvSpPr/>
            <p:nvPr/>
          </p:nvSpPr>
          <p:spPr>
            <a:xfrm>
              <a:off x="7360642" y="-1"/>
              <a:ext cx="2453551" cy="90723"/>
            </a:xfrm>
            <a:prstGeom prst="rect">
              <a:avLst/>
            </a:prstGeom>
            <a:solidFill>
              <a:srgbClr val="24B6AB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871" name="Rectangle"/>
            <p:cNvSpPr/>
            <p:nvPr/>
          </p:nvSpPr>
          <p:spPr>
            <a:xfrm>
              <a:off x="9814189" y="-1"/>
              <a:ext cx="2453551" cy="90723"/>
            </a:xfrm>
            <a:prstGeom prst="rect">
              <a:avLst/>
            </a:prstGeom>
            <a:solidFill>
              <a:srgbClr val="5BBD76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</p:grpSp>
      <p:sp>
        <p:nvSpPr>
          <p:cNvPr id="873" name="Slide Number"/>
          <p:cNvSpPr txBox="1"/>
          <p:nvPr>
            <p:ph type="sldNum" sz="quarter" idx="2"/>
          </p:nvPr>
        </p:nvSpPr>
        <p:spPr>
          <a:xfrm>
            <a:off x="8737600" y="6172200"/>
            <a:ext cx="2844800" cy="36830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Our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85" name="Group"/>
          <p:cNvGrpSpPr/>
          <p:nvPr/>
        </p:nvGrpSpPr>
        <p:grpSpPr>
          <a:xfrm>
            <a:off x="-14434" y="6802392"/>
            <a:ext cx="12267741" cy="90723"/>
            <a:chOff x="0" y="0"/>
            <a:chExt cx="12267740" cy="90721"/>
          </a:xfrm>
        </p:grpSpPr>
        <p:sp>
          <p:nvSpPr>
            <p:cNvPr id="880" name="Rectangle"/>
            <p:cNvSpPr/>
            <p:nvPr/>
          </p:nvSpPr>
          <p:spPr>
            <a:xfrm>
              <a:off x="-1" y="-1"/>
              <a:ext cx="2453551" cy="90723"/>
            </a:xfrm>
            <a:prstGeom prst="rect">
              <a:avLst/>
            </a:prstGeom>
            <a:solidFill>
              <a:srgbClr val="1F98D8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881" name="Rectangle"/>
            <p:cNvSpPr/>
            <p:nvPr/>
          </p:nvSpPr>
          <p:spPr>
            <a:xfrm>
              <a:off x="2453547" y="-1"/>
              <a:ext cx="2453552" cy="90723"/>
            </a:xfrm>
            <a:prstGeom prst="rect">
              <a:avLst/>
            </a:prstGeom>
            <a:solidFill>
              <a:srgbClr val="229CCE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882" name="Rectangle"/>
            <p:cNvSpPr/>
            <p:nvPr/>
          </p:nvSpPr>
          <p:spPr>
            <a:xfrm>
              <a:off x="4907094" y="-1"/>
              <a:ext cx="2453551" cy="90723"/>
            </a:xfrm>
            <a:prstGeom prst="rect">
              <a:avLst/>
            </a:prstGeom>
            <a:solidFill>
              <a:srgbClr val="27A5C1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883" name="Rectangle"/>
            <p:cNvSpPr/>
            <p:nvPr/>
          </p:nvSpPr>
          <p:spPr>
            <a:xfrm>
              <a:off x="7360642" y="-1"/>
              <a:ext cx="2453551" cy="90723"/>
            </a:xfrm>
            <a:prstGeom prst="rect">
              <a:avLst/>
            </a:prstGeom>
            <a:solidFill>
              <a:srgbClr val="24B6AB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884" name="Rectangle"/>
            <p:cNvSpPr/>
            <p:nvPr/>
          </p:nvSpPr>
          <p:spPr>
            <a:xfrm>
              <a:off x="9814189" y="-1"/>
              <a:ext cx="2453551" cy="90723"/>
            </a:xfrm>
            <a:prstGeom prst="rect">
              <a:avLst/>
            </a:prstGeom>
            <a:solidFill>
              <a:srgbClr val="5BBD76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</p:grpSp>
      <p:sp>
        <p:nvSpPr>
          <p:cNvPr id="886" name="Rectangle"/>
          <p:cNvSpPr/>
          <p:nvPr/>
        </p:nvSpPr>
        <p:spPr>
          <a:xfrm>
            <a:off x="0" y="6205029"/>
            <a:ext cx="12192000" cy="652971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 sz="2100">
                <a:solidFill>
                  <a:srgbClr val="FFFFF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pPr>
          </a:p>
        </p:txBody>
      </p:sp>
      <p:sp>
        <p:nvSpPr>
          <p:cNvPr id="887" name="Slide Number"/>
          <p:cNvSpPr txBox="1"/>
          <p:nvPr>
            <p:ph type="sldNum" sz="quarter" idx="2"/>
          </p:nvPr>
        </p:nvSpPr>
        <p:spPr>
          <a:xfrm>
            <a:off x="11453400" y="294578"/>
            <a:ext cx="412354" cy="152401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/>
          <a:lstStyle>
            <a:lvl1pPr algn="ctr">
              <a:defRPr sz="10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1_Our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9" name="Group"/>
          <p:cNvGrpSpPr/>
          <p:nvPr/>
        </p:nvGrpSpPr>
        <p:grpSpPr>
          <a:xfrm>
            <a:off x="-14434" y="6802392"/>
            <a:ext cx="12267741" cy="90723"/>
            <a:chOff x="0" y="0"/>
            <a:chExt cx="12267740" cy="90721"/>
          </a:xfrm>
        </p:grpSpPr>
        <p:sp>
          <p:nvSpPr>
            <p:cNvPr id="894" name="Rectangle"/>
            <p:cNvSpPr/>
            <p:nvPr/>
          </p:nvSpPr>
          <p:spPr>
            <a:xfrm>
              <a:off x="-1" y="-1"/>
              <a:ext cx="2453551" cy="90723"/>
            </a:xfrm>
            <a:prstGeom prst="rect">
              <a:avLst/>
            </a:prstGeom>
            <a:solidFill>
              <a:srgbClr val="1F98D8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895" name="Rectangle"/>
            <p:cNvSpPr/>
            <p:nvPr/>
          </p:nvSpPr>
          <p:spPr>
            <a:xfrm>
              <a:off x="2453547" y="-1"/>
              <a:ext cx="2453552" cy="90723"/>
            </a:xfrm>
            <a:prstGeom prst="rect">
              <a:avLst/>
            </a:prstGeom>
            <a:solidFill>
              <a:srgbClr val="229CCE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896" name="Rectangle"/>
            <p:cNvSpPr/>
            <p:nvPr/>
          </p:nvSpPr>
          <p:spPr>
            <a:xfrm>
              <a:off x="4907094" y="-1"/>
              <a:ext cx="2453551" cy="90723"/>
            </a:xfrm>
            <a:prstGeom prst="rect">
              <a:avLst/>
            </a:prstGeom>
            <a:solidFill>
              <a:srgbClr val="27A5C1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897" name="Rectangle"/>
            <p:cNvSpPr/>
            <p:nvPr/>
          </p:nvSpPr>
          <p:spPr>
            <a:xfrm>
              <a:off x="7360642" y="-1"/>
              <a:ext cx="2453551" cy="90723"/>
            </a:xfrm>
            <a:prstGeom prst="rect">
              <a:avLst/>
            </a:prstGeom>
            <a:solidFill>
              <a:srgbClr val="24B6AB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898" name="Rectangle"/>
            <p:cNvSpPr/>
            <p:nvPr/>
          </p:nvSpPr>
          <p:spPr>
            <a:xfrm>
              <a:off x="9814189" y="-1"/>
              <a:ext cx="2453551" cy="90723"/>
            </a:xfrm>
            <a:prstGeom prst="rect">
              <a:avLst/>
            </a:prstGeom>
            <a:solidFill>
              <a:srgbClr val="5BBD76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</p:grpSp>
      <p:sp>
        <p:nvSpPr>
          <p:cNvPr id="900" name="Rectangle"/>
          <p:cNvSpPr/>
          <p:nvPr/>
        </p:nvSpPr>
        <p:spPr>
          <a:xfrm>
            <a:off x="0" y="6205029"/>
            <a:ext cx="12192000" cy="652971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 sz="2100">
                <a:solidFill>
                  <a:srgbClr val="FFFFF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pPr>
          </a:p>
        </p:txBody>
      </p:sp>
      <p:sp>
        <p:nvSpPr>
          <p:cNvPr id="901" name="Slide Number"/>
          <p:cNvSpPr txBox="1"/>
          <p:nvPr>
            <p:ph type="sldNum" sz="quarter" idx="2"/>
          </p:nvPr>
        </p:nvSpPr>
        <p:spPr>
          <a:xfrm>
            <a:off x="11453400" y="294578"/>
            <a:ext cx="412354" cy="152401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/>
          <a:lstStyle>
            <a:lvl1pPr algn="ctr">
              <a:defRPr sz="10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iPhone 6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13" name="Group"/>
          <p:cNvGrpSpPr/>
          <p:nvPr/>
        </p:nvGrpSpPr>
        <p:grpSpPr>
          <a:xfrm>
            <a:off x="-14434" y="6802392"/>
            <a:ext cx="12267741" cy="90723"/>
            <a:chOff x="0" y="0"/>
            <a:chExt cx="12267740" cy="90721"/>
          </a:xfrm>
        </p:grpSpPr>
        <p:sp>
          <p:nvSpPr>
            <p:cNvPr id="908" name="Rectangle"/>
            <p:cNvSpPr/>
            <p:nvPr/>
          </p:nvSpPr>
          <p:spPr>
            <a:xfrm>
              <a:off x="-1" y="-1"/>
              <a:ext cx="2453551" cy="90723"/>
            </a:xfrm>
            <a:prstGeom prst="rect">
              <a:avLst/>
            </a:prstGeom>
            <a:solidFill>
              <a:srgbClr val="1F98D8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909" name="Rectangle"/>
            <p:cNvSpPr/>
            <p:nvPr/>
          </p:nvSpPr>
          <p:spPr>
            <a:xfrm>
              <a:off x="2453547" y="-1"/>
              <a:ext cx="2453552" cy="90723"/>
            </a:xfrm>
            <a:prstGeom prst="rect">
              <a:avLst/>
            </a:prstGeom>
            <a:solidFill>
              <a:srgbClr val="229CCE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910" name="Rectangle"/>
            <p:cNvSpPr/>
            <p:nvPr/>
          </p:nvSpPr>
          <p:spPr>
            <a:xfrm>
              <a:off x="4907094" y="-1"/>
              <a:ext cx="2453551" cy="90723"/>
            </a:xfrm>
            <a:prstGeom prst="rect">
              <a:avLst/>
            </a:prstGeom>
            <a:solidFill>
              <a:srgbClr val="27A5C1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911" name="Rectangle"/>
            <p:cNvSpPr/>
            <p:nvPr/>
          </p:nvSpPr>
          <p:spPr>
            <a:xfrm>
              <a:off x="7360642" y="-1"/>
              <a:ext cx="2453551" cy="90723"/>
            </a:xfrm>
            <a:prstGeom prst="rect">
              <a:avLst/>
            </a:prstGeom>
            <a:solidFill>
              <a:srgbClr val="24B6AB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912" name="Rectangle"/>
            <p:cNvSpPr/>
            <p:nvPr/>
          </p:nvSpPr>
          <p:spPr>
            <a:xfrm>
              <a:off x="9814189" y="-1"/>
              <a:ext cx="2453551" cy="90723"/>
            </a:xfrm>
            <a:prstGeom prst="rect">
              <a:avLst/>
            </a:prstGeom>
            <a:solidFill>
              <a:srgbClr val="5BBD76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</p:grpSp>
      <p:sp>
        <p:nvSpPr>
          <p:cNvPr id="914" name="Slide Number"/>
          <p:cNvSpPr txBox="1"/>
          <p:nvPr>
            <p:ph type="sldNum" sz="quarter" idx="2"/>
          </p:nvPr>
        </p:nvSpPr>
        <p:spPr>
          <a:xfrm>
            <a:off x="11453400" y="294578"/>
            <a:ext cx="412354" cy="152401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/>
          <a:lstStyle>
            <a:lvl1pPr algn="ctr">
              <a:defRPr sz="10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ntact 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6" name="Group"/>
          <p:cNvGrpSpPr/>
          <p:nvPr/>
        </p:nvGrpSpPr>
        <p:grpSpPr>
          <a:xfrm>
            <a:off x="-14434" y="6802392"/>
            <a:ext cx="12267741" cy="90723"/>
            <a:chOff x="0" y="0"/>
            <a:chExt cx="12267740" cy="90721"/>
          </a:xfrm>
        </p:grpSpPr>
        <p:sp>
          <p:nvSpPr>
            <p:cNvPr id="921" name="Rectangle"/>
            <p:cNvSpPr/>
            <p:nvPr/>
          </p:nvSpPr>
          <p:spPr>
            <a:xfrm>
              <a:off x="-1" y="-1"/>
              <a:ext cx="2453551" cy="90723"/>
            </a:xfrm>
            <a:prstGeom prst="rect">
              <a:avLst/>
            </a:prstGeom>
            <a:solidFill>
              <a:srgbClr val="1F98D8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922" name="Rectangle"/>
            <p:cNvSpPr/>
            <p:nvPr/>
          </p:nvSpPr>
          <p:spPr>
            <a:xfrm>
              <a:off x="2453547" y="-1"/>
              <a:ext cx="2453552" cy="90723"/>
            </a:xfrm>
            <a:prstGeom prst="rect">
              <a:avLst/>
            </a:prstGeom>
            <a:solidFill>
              <a:srgbClr val="229CCE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923" name="Rectangle"/>
            <p:cNvSpPr/>
            <p:nvPr/>
          </p:nvSpPr>
          <p:spPr>
            <a:xfrm>
              <a:off x="4907094" y="-1"/>
              <a:ext cx="2453551" cy="90723"/>
            </a:xfrm>
            <a:prstGeom prst="rect">
              <a:avLst/>
            </a:prstGeom>
            <a:solidFill>
              <a:srgbClr val="27A5C1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924" name="Rectangle"/>
            <p:cNvSpPr/>
            <p:nvPr/>
          </p:nvSpPr>
          <p:spPr>
            <a:xfrm>
              <a:off x="7360642" y="-1"/>
              <a:ext cx="2453551" cy="90723"/>
            </a:xfrm>
            <a:prstGeom prst="rect">
              <a:avLst/>
            </a:prstGeom>
            <a:solidFill>
              <a:srgbClr val="24B6AB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925" name="Rectangle"/>
            <p:cNvSpPr/>
            <p:nvPr/>
          </p:nvSpPr>
          <p:spPr>
            <a:xfrm>
              <a:off x="9814189" y="-1"/>
              <a:ext cx="2453551" cy="90723"/>
            </a:xfrm>
            <a:prstGeom prst="rect">
              <a:avLst/>
            </a:prstGeom>
            <a:solidFill>
              <a:srgbClr val="5BBD76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</p:grpSp>
      <p:sp>
        <p:nvSpPr>
          <p:cNvPr id="927" name="Slide Number"/>
          <p:cNvSpPr txBox="1"/>
          <p:nvPr>
            <p:ph type="sldNum" sz="quarter" idx="2"/>
          </p:nvPr>
        </p:nvSpPr>
        <p:spPr>
          <a:xfrm>
            <a:off x="11453400" y="294578"/>
            <a:ext cx="412354" cy="152401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/>
          <a:lstStyle>
            <a:lvl1pPr algn="ctr">
              <a:defRPr sz="10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11_Big Image Placeho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39" name="Group"/>
          <p:cNvGrpSpPr/>
          <p:nvPr/>
        </p:nvGrpSpPr>
        <p:grpSpPr>
          <a:xfrm>
            <a:off x="-14434" y="6802392"/>
            <a:ext cx="12267741" cy="90723"/>
            <a:chOff x="0" y="0"/>
            <a:chExt cx="12267740" cy="90721"/>
          </a:xfrm>
        </p:grpSpPr>
        <p:sp>
          <p:nvSpPr>
            <p:cNvPr id="934" name="Rectangle"/>
            <p:cNvSpPr/>
            <p:nvPr/>
          </p:nvSpPr>
          <p:spPr>
            <a:xfrm>
              <a:off x="-1" y="-1"/>
              <a:ext cx="2453551" cy="90723"/>
            </a:xfrm>
            <a:prstGeom prst="rect">
              <a:avLst/>
            </a:prstGeom>
            <a:solidFill>
              <a:srgbClr val="1F98D8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935" name="Rectangle"/>
            <p:cNvSpPr/>
            <p:nvPr/>
          </p:nvSpPr>
          <p:spPr>
            <a:xfrm>
              <a:off x="2453547" y="-1"/>
              <a:ext cx="2453552" cy="90723"/>
            </a:xfrm>
            <a:prstGeom prst="rect">
              <a:avLst/>
            </a:prstGeom>
            <a:solidFill>
              <a:srgbClr val="229CCE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936" name="Rectangle"/>
            <p:cNvSpPr/>
            <p:nvPr/>
          </p:nvSpPr>
          <p:spPr>
            <a:xfrm>
              <a:off x="4907094" y="-1"/>
              <a:ext cx="2453551" cy="90723"/>
            </a:xfrm>
            <a:prstGeom prst="rect">
              <a:avLst/>
            </a:prstGeom>
            <a:solidFill>
              <a:srgbClr val="27A5C1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937" name="Rectangle"/>
            <p:cNvSpPr/>
            <p:nvPr/>
          </p:nvSpPr>
          <p:spPr>
            <a:xfrm>
              <a:off x="7360642" y="-1"/>
              <a:ext cx="2453551" cy="90723"/>
            </a:xfrm>
            <a:prstGeom prst="rect">
              <a:avLst/>
            </a:prstGeom>
            <a:solidFill>
              <a:srgbClr val="24B6AB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938" name="Rectangle"/>
            <p:cNvSpPr/>
            <p:nvPr/>
          </p:nvSpPr>
          <p:spPr>
            <a:xfrm>
              <a:off x="9814189" y="-1"/>
              <a:ext cx="2453551" cy="90723"/>
            </a:xfrm>
            <a:prstGeom prst="rect">
              <a:avLst/>
            </a:prstGeom>
            <a:solidFill>
              <a:srgbClr val="5BBD76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</p:grpSp>
      <p:sp>
        <p:nvSpPr>
          <p:cNvPr id="940" name="Slide Number"/>
          <p:cNvSpPr txBox="1"/>
          <p:nvPr>
            <p:ph type="sldNum" sz="quarter" idx="2"/>
          </p:nvPr>
        </p:nvSpPr>
        <p:spPr>
          <a:xfrm>
            <a:off x="8737600" y="6172200"/>
            <a:ext cx="2844800" cy="36830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2" name="Group"/>
          <p:cNvGrpSpPr/>
          <p:nvPr/>
        </p:nvGrpSpPr>
        <p:grpSpPr>
          <a:xfrm>
            <a:off x="-14434" y="6802392"/>
            <a:ext cx="12267741" cy="90723"/>
            <a:chOff x="0" y="0"/>
            <a:chExt cx="12267740" cy="90721"/>
          </a:xfrm>
        </p:grpSpPr>
        <p:sp>
          <p:nvSpPr>
            <p:cNvPr id="947" name="Rectangle"/>
            <p:cNvSpPr/>
            <p:nvPr/>
          </p:nvSpPr>
          <p:spPr>
            <a:xfrm>
              <a:off x="-1" y="-1"/>
              <a:ext cx="2453551" cy="90723"/>
            </a:xfrm>
            <a:prstGeom prst="rect">
              <a:avLst/>
            </a:prstGeom>
            <a:solidFill>
              <a:srgbClr val="1F98D8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948" name="Rectangle"/>
            <p:cNvSpPr/>
            <p:nvPr/>
          </p:nvSpPr>
          <p:spPr>
            <a:xfrm>
              <a:off x="2453547" y="-1"/>
              <a:ext cx="2453552" cy="90723"/>
            </a:xfrm>
            <a:prstGeom prst="rect">
              <a:avLst/>
            </a:prstGeom>
            <a:solidFill>
              <a:srgbClr val="229CCE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949" name="Rectangle"/>
            <p:cNvSpPr/>
            <p:nvPr/>
          </p:nvSpPr>
          <p:spPr>
            <a:xfrm>
              <a:off x="4907094" y="-1"/>
              <a:ext cx="2453551" cy="90723"/>
            </a:xfrm>
            <a:prstGeom prst="rect">
              <a:avLst/>
            </a:prstGeom>
            <a:solidFill>
              <a:srgbClr val="27A5C1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950" name="Rectangle"/>
            <p:cNvSpPr/>
            <p:nvPr/>
          </p:nvSpPr>
          <p:spPr>
            <a:xfrm>
              <a:off x="7360642" y="-1"/>
              <a:ext cx="2453551" cy="90723"/>
            </a:xfrm>
            <a:prstGeom prst="rect">
              <a:avLst/>
            </a:prstGeom>
            <a:solidFill>
              <a:srgbClr val="24B6AB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  <p:sp>
          <p:nvSpPr>
            <p:cNvPr id="951" name="Rectangle"/>
            <p:cNvSpPr/>
            <p:nvPr/>
          </p:nvSpPr>
          <p:spPr>
            <a:xfrm>
              <a:off x="9814189" y="-1"/>
              <a:ext cx="2453551" cy="90723"/>
            </a:xfrm>
            <a:prstGeom prst="rect">
              <a:avLst/>
            </a:prstGeom>
            <a:solidFill>
              <a:srgbClr val="5BBD76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2100">
                  <a:solidFill>
                    <a:srgbClr val="FFFFFF"/>
                  </a:solidFill>
                  <a:latin typeface="Open Sans Light"/>
                  <a:ea typeface="Open Sans Light"/>
                  <a:cs typeface="Open Sans Light"/>
                  <a:sym typeface="Open Sans Light"/>
                </a:defRPr>
              </a:pPr>
            </a:p>
          </p:txBody>
        </p:sp>
      </p:grpSp>
      <p:sp>
        <p:nvSpPr>
          <p:cNvPr id="953" name="Slide Number"/>
          <p:cNvSpPr txBox="1"/>
          <p:nvPr>
            <p:ph type="sldNum" sz="quarter" idx="2"/>
          </p:nvPr>
        </p:nvSpPr>
        <p:spPr>
          <a:xfrm>
            <a:off x="8737600" y="6172200"/>
            <a:ext cx="2844800" cy="36830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含標題的圖片">
    <p:bg>
      <p:bgPr>
        <a:solidFill>
          <a:srgbClr val="F9EDD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6" name="Group"/>
          <p:cNvGrpSpPr/>
          <p:nvPr/>
        </p:nvGrpSpPr>
        <p:grpSpPr>
          <a:xfrm>
            <a:off x="-25405" y="5001060"/>
            <a:ext cx="12297325" cy="2306910"/>
            <a:chOff x="-3" y="-2"/>
            <a:chExt cx="12297323" cy="2306908"/>
          </a:xfrm>
        </p:grpSpPr>
        <p:sp>
          <p:nvSpPr>
            <p:cNvPr id="113" name="Shape"/>
            <p:cNvSpPr/>
            <p:nvPr/>
          </p:nvSpPr>
          <p:spPr>
            <a:xfrm rot="21388434">
              <a:off x="37630" y="592313"/>
              <a:ext cx="12169915" cy="12380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2097" fill="norm" stroke="1" extrusionOk="0">
                  <a:moveTo>
                    <a:pt x="4983" y="991"/>
                  </a:moveTo>
                  <a:cubicBezTo>
                    <a:pt x="10890" y="3207"/>
                    <a:pt x="11845" y="15597"/>
                    <a:pt x="21593" y="9600"/>
                  </a:cubicBezTo>
                  <a:lnTo>
                    <a:pt x="21583" y="10475"/>
                  </a:lnTo>
                  <a:cubicBezTo>
                    <a:pt x="9614" y="17835"/>
                    <a:pt x="10901" y="-2523"/>
                    <a:pt x="0" y="2275"/>
                  </a:cubicBezTo>
                  <a:lnTo>
                    <a:pt x="10" y="1404"/>
                  </a:lnTo>
                  <a:cubicBezTo>
                    <a:pt x="2033" y="510"/>
                    <a:pt x="3636" y="486"/>
                    <a:pt x="4983" y="991"/>
                  </a:cubicBezTo>
                  <a:close/>
                  <a:moveTo>
                    <a:pt x="4990" y="331"/>
                  </a:moveTo>
                  <a:cubicBezTo>
                    <a:pt x="10897" y="2547"/>
                    <a:pt x="11853" y="14937"/>
                    <a:pt x="21600" y="8940"/>
                  </a:cubicBezTo>
                  <a:lnTo>
                    <a:pt x="21597" y="9233"/>
                  </a:lnTo>
                  <a:cubicBezTo>
                    <a:pt x="9628" y="16593"/>
                    <a:pt x="10915" y="-3765"/>
                    <a:pt x="14" y="1033"/>
                  </a:cubicBezTo>
                  <a:lnTo>
                    <a:pt x="17" y="744"/>
                  </a:lnTo>
                  <a:cubicBezTo>
                    <a:pt x="2040" y="-150"/>
                    <a:pt x="3644" y="-174"/>
                    <a:pt x="4990" y="331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AF1DF">
                    <a:alpha val="90000"/>
                  </a:srgbClr>
                </a:gs>
                <a:gs pos="18000">
                  <a:srgbClr val="F4DEB7"/>
                </a:gs>
                <a:gs pos="37000">
                  <a:srgbClr val="F4DDB3">
                    <a:alpha val="90000"/>
                  </a:srgbClr>
                </a:gs>
                <a:gs pos="100000">
                  <a:srgbClr val="FAF1DF"/>
                </a:gs>
              </a:gsLst>
              <a:path path="circle">
                <a:fillToRect l="37721" t="-19636" r="62278" b="119636"/>
              </a:path>
            </a:gra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微軟正黑體"/>
                  <a:ea typeface="微軟正黑體"/>
                  <a:cs typeface="微軟正黑體"/>
                  <a:sym typeface="微軟正黑體"/>
                </a:defRPr>
              </a:pPr>
            </a:p>
          </p:txBody>
        </p:sp>
        <p:sp>
          <p:nvSpPr>
            <p:cNvPr id="114" name="Shape"/>
            <p:cNvSpPr/>
            <p:nvPr/>
          </p:nvSpPr>
          <p:spPr>
            <a:xfrm rot="21388434">
              <a:off x="55064" y="373870"/>
              <a:ext cx="12205864" cy="15591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4614" fill="norm" stroke="1" extrusionOk="0">
                  <a:moveTo>
                    <a:pt x="21572" y="14260"/>
                  </a:moveTo>
                  <a:lnTo>
                    <a:pt x="21573" y="14260"/>
                  </a:lnTo>
                  <a:lnTo>
                    <a:pt x="21570" y="14614"/>
                  </a:lnTo>
                  <a:lnTo>
                    <a:pt x="21569" y="14614"/>
                  </a:lnTo>
                  <a:close/>
                  <a:moveTo>
                    <a:pt x="21600" y="1950"/>
                  </a:moveTo>
                  <a:lnTo>
                    <a:pt x="21596" y="2273"/>
                  </a:lnTo>
                  <a:cubicBezTo>
                    <a:pt x="12028" y="17573"/>
                    <a:pt x="6101" y="-3704"/>
                    <a:pt x="0" y="1025"/>
                  </a:cubicBezTo>
                  <a:lnTo>
                    <a:pt x="4" y="702"/>
                  </a:lnTo>
                  <a:cubicBezTo>
                    <a:pt x="6105" y="-4027"/>
                    <a:pt x="12032" y="17250"/>
                    <a:pt x="21600" y="1950"/>
                  </a:cubicBezTo>
                  <a:close/>
                </a:path>
              </a:pathLst>
            </a:custGeom>
            <a:gradFill flip="none" rotWithShape="1">
              <a:gsLst>
                <a:gs pos="36000">
                  <a:srgbClr val="FFFFFF">
                    <a:alpha val="30000"/>
                  </a:srgbClr>
                </a:gs>
                <a:gs pos="100000">
                  <a:srgbClr val="F9EDD7">
                    <a:alpha val="48000"/>
                  </a:srgbClr>
                </a:gs>
              </a:gsLst>
              <a:lin ang="27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微軟正黑體"/>
                  <a:ea typeface="微軟正黑體"/>
                  <a:cs typeface="微軟正黑體"/>
                  <a:sym typeface="微軟正黑體"/>
                </a:defRPr>
              </a:pPr>
            </a:p>
          </p:txBody>
        </p:sp>
        <p:sp>
          <p:nvSpPr>
            <p:cNvPr id="115" name="Shape"/>
            <p:cNvSpPr/>
            <p:nvPr/>
          </p:nvSpPr>
          <p:spPr>
            <a:xfrm rot="21388434">
              <a:off x="20805" y="718200"/>
              <a:ext cx="12215164" cy="105268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9438" fill="norm" stroke="1" extrusionOk="0">
                  <a:moveTo>
                    <a:pt x="21572" y="5500"/>
                  </a:moveTo>
                  <a:lnTo>
                    <a:pt x="21567" y="5944"/>
                  </a:lnTo>
                  <a:cubicBezTo>
                    <a:pt x="15312" y="16998"/>
                    <a:pt x="5722" y="-2250"/>
                    <a:pt x="0" y="3701"/>
                  </a:cubicBezTo>
                  <a:lnTo>
                    <a:pt x="5" y="3257"/>
                  </a:lnTo>
                  <a:cubicBezTo>
                    <a:pt x="5728" y="-2694"/>
                    <a:pt x="15317" y="16553"/>
                    <a:pt x="21572" y="5500"/>
                  </a:cubicBezTo>
                  <a:close/>
                  <a:moveTo>
                    <a:pt x="21588" y="4224"/>
                  </a:moveTo>
                  <a:lnTo>
                    <a:pt x="21578" y="5022"/>
                  </a:lnTo>
                  <a:cubicBezTo>
                    <a:pt x="15323" y="16079"/>
                    <a:pt x="5734" y="-3169"/>
                    <a:pt x="11" y="2781"/>
                  </a:cubicBezTo>
                  <a:lnTo>
                    <a:pt x="21" y="1981"/>
                  </a:lnTo>
                  <a:cubicBezTo>
                    <a:pt x="5743" y="-3970"/>
                    <a:pt x="15333" y="15278"/>
                    <a:pt x="21588" y="4224"/>
                  </a:cubicBezTo>
                  <a:close/>
                  <a:moveTo>
                    <a:pt x="21600" y="3235"/>
                  </a:moveTo>
                  <a:lnTo>
                    <a:pt x="21596" y="3602"/>
                  </a:lnTo>
                  <a:cubicBezTo>
                    <a:pt x="15377" y="14969"/>
                    <a:pt x="5790" y="-4234"/>
                    <a:pt x="27" y="1443"/>
                  </a:cubicBezTo>
                  <a:lnTo>
                    <a:pt x="32" y="1075"/>
                  </a:lnTo>
                  <a:cubicBezTo>
                    <a:pt x="5794" y="-4602"/>
                    <a:pt x="15382" y="14601"/>
                    <a:pt x="21600" y="3235"/>
                  </a:cubicBezTo>
                  <a:close/>
                </a:path>
              </a:pathLst>
            </a:custGeom>
            <a:gradFill flip="none" rotWithShape="1">
              <a:gsLst>
                <a:gs pos="36000">
                  <a:srgbClr val="FFFFFF">
                    <a:alpha val="47000"/>
                  </a:srgbClr>
                </a:gs>
                <a:gs pos="100000">
                  <a:srgbClr val="FAEFDC">
                    <a:alpha val="82000"/>
                  </a:srgbClr>
                </a:gs>
              </a:gsLst>
              <a:path path="circle">
                <a:fillToRect l="62278" t="119636" r="37721" b="-19636"/>
              </a:path>
            </a:gra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微軟正黑體"/>
                  <a:ea typeface="微軟正黑體"/>
                  <a:cs typeface="微軟正黑體"/>
                  <a:sym typeface="微軟正黑體"/>
                </a:defRPr>
              </a:pPr>
            </a:p>
          </p:txBody>
        </p:sp>
      </p:grpSp>
      <p:sp>
        <p:nvSpPr>
          <p:cNvPr id="117" name="Title Text"/>
          <p:cNvSpPr txBox="1"/>
          <p:nvPr>
            <p:ph type="title"/>
          </p:nvPr>
        </p:nvSpPr>
        <p:spPr>
          <a:xfrm>
            <a:off x="7009048" y="0"/>
            <a:ext cx="4573196" cy="3276600"/>
          </a:xfrm>
          <a:prstGeom prst="rect">
            <a:avLst/>
          </a:prstGeom>
        </p:spPr>
        <p:txBody>
          <a:bodyPr anchor="b"/>
          <a:lstStyle>
            <a:lvl1pPr>
              <a:lnSpc>
                <a:spcPct val="80000"/>
              </a:lnSpc>
              <a:defRPr sz="4000">
                <a:solidFill>
                  <a:schemeClr val="accent1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118" name="Body Level One…"/>
          <p:cNvSpPr txBox="1"/>
          <p:nvPr>
            <p:ph type="body" sz="quarter" idx="1"/>
          </p:nvPr>
        </p:nvSpPr>
        <p:spPr>
          <a:xfrm>
            <a:off x="7009048" y="3429001"/>
            <a:ext cx="4573195" cy="3429003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10000"/>
              </a:lnSpc>
              <a:spcBef>
                <a:spcPts val="1800"/>
              </a:spcBef>
              <a:buSzTx/>
              <a:buFontTx/>
              <a:buNone/>
              <a:defRPr sz="2000">
                <a:solidFill>
                  <a:srgbClr val="634823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1pPr>
            <a:lvl2pPr marL="0" indent="0">
              <a:lnSpc>
                <a:spcPct val="110000"/>
              </a:lnSpc>
              <a:spcBef>
                <a:spcPts val="1800"/>
              </a:spcBef>
              <a:buSzTx/>
              <a:buFontTx/>
              <a:buNone/>
              <a:defRPr sz="2000">
                <a:solidFill>
                  <a:srgbClr val="634823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2pPr>
            <a:lvl3pPr marL="0" indent="0">
              <a:lnSpc>
                <a:spcPct val="110000"/>
              </a:lnSpc>
              <a:spcBef>
                <a:spcPts val="1800"/>
              </a:spcBef>
              <a:buSzTx/>
              <a:buFontTx/>
              <a:buNone/>
              <a:defRPr sz="2000">
                <a:solidFill>
                  <a:srgbClr val="634823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3pPr>
            <a:lvl4pPr marL="0" indent="0">
              <a:lnSpc>
                <a:spcPct val="110000"/>
              </a:lnSpc>
              <a:spcBef>
                <a:spcPts val="1800"/>
              </a:spcBef>
              <a:buSzTx/>
              <a:buFontTx/>
              <a:buNone/>
              <a:defRPr sz="2000">
                <a:solidFill>
                  <a:srgbClr val="634823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4pPr>
            <a:lvl5pPr marL="0" indent="0">
              <a:lnSpc>
                <a:spcPct val="110000"/>
              </a:lnSpc>
              <a:spcBef>
                <a:spcPts val="1800"/>
              </a:spcBef>
              <a:buSzTx/>
              <a:buFontTx/>
              <a:buNone/>
              <a:defRPr sz="2000">
                <a:solidFill>
                  <a:srgbClr val="634823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19" name="Slide Number"/>
          <p:cNvSpPr txBox="1"/>
          <p:nvPr>
            <p:ph type="sldNum" sz="quarter" idx="2"/>
          </p:nvPr>
        </p:nvSpPr>
        <p:spPr>
          <a:xfrm>
            <a:off x="9818310" y="6416992"/>
            <a:ext cx="1066804" cy="243837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rgbClr val="634823"/>
                </a:solidFill>
                <a:latin typeface="微軟正黑體"/>
                <a:ea typeface="微軟正黑體"/>
                <a:cs typeface="微軟正黑體"/>
                <a:sym typeface="微軟正黑體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Relationship Id="rId17" Type="http://schemas.openxmlformats.org/officeDocument/2006/relationships/slideLayout" Target="../slideLayouts/slideLayout16.xml"/><Relationship Id="rId18" Type="http://schemas.openxmlformats.org/officeDocument/2006/relationships/slideLayout" Target="../slideLayouts/slideLayout17.xml"/><Relationship Id="rId19" Type="http://schemas.openxmlformats.org/officeDocument/2006/relationships/slideLayout" Target="../slideLayouts/slideLayout18.xml"/><Relationship Id="rId20" Type="http://schemas.openxmlformats.org/officeDocument/2006/relationships/slideLayout" Target="../slideLayouts/slideLayout19.xml"/><Relationship Id="rId21" Type="http://schemas.openxmlformats.org/officeDocument/2006/relationships/slideLayout" Target="../slideLayouts/slideLayout20.xml"/><Relationship Id="rId22" Type="http://schemas.openxmlformats.org/officeDocument/2006/relationships/slideLayout" Target="../slideLayouts/slideLayout21.xml"/><Relationship Id="rId23" Type="http://schemas.openxmlformats.org/officeDocument/2006/relationships/slideLayout" Target="../slideLayouts/slideLayout22.xml"/><Relationship Id="rId24" Type="http://schemas.openxmlformats.org/officeDocument/2006/relationships/slideLayout" Target="../slideLayouts/slideLayout23.xml"/><Relationship Id="rId25" Type="http://schemas.openxmlformats.org/officeDocument/2006/relationships/slideLayout" Target="../slideLayouts/slideLayout24.xml"/><Relationship Id="rId26" Type="http://schemas.openxmlformats.org/officeDocument/2006/relationships/slideLayout" Target="../slideLayouts/slideLayout25.xml"/><Relationship Id="rId27" Type="http://schemas.openxmlformats.org/officeDocument/2006/relationships/slideLayout" Target="../slideLayouts/slideLayout26.xml"/><Relationship Id="rId28" Type="http://schemas.openxmlformats.org/officeDocument/2006/relationships/slideLayout" Target="../slideLayouts/slideLayout27.xml"/><Relationship Id="rId29" Type="http://schemas.openxmlformats.org/officeDocument/2006/relationships/slideLayout" Target="../slideLayouts/slideLayout28.xml"/><Relationship Id="rId30" Type="http://schemas.openxmlformats.org/officeDocument/2006/relationships/slideLayout" Target="../slideLayouts/slideLayout29.xml"/><Relationship Id="rId31" Type="http://schemas.openxmlformats.org/officeDocument/2006/relationships/slideLayout" Target="../slideLayouts/slideLayout30.xml"/><Relationship Id="rId32" Type="http://schemas.openxmlformats.org/officeDocument/2006/relationships/slideLayout" Target="../slideLayouts/slideLayout31.xml"/><Relationship Id="rId33" Type="http://schemas.openxmlformats.org/officeDocument/2006/relationships/slideLayout" Target="../slideLayouts/slideLayout32.xml"/><Relationship Id="rId34" Type="http://schemas.openxmlformats.org/officeDocument/2006/relationships/slideLayout" Target="../slideLayouts/slideLayout33.xml"/><Relationship Id="rId35" Type="http://schemas.openxmlformats.org/officeDocument/2006/relationships/slideLayout" Target="../slideLayouts/slideLayout34.xml"/><Relationship Id="rId36" Type="http://schemas.openxmlformats.org/officeDocument/2006/relationships/slideLayout" Target="../slideLayouts/slideLayout35.xml"/><Relationship Id="rId37" Type="http://schemas.openxmlformats.org/officeDocument/2006/relationships/slideLayout" Target="../slideLayouts/slideLayout36.xml"/><Relationship Id="rId38" Type="http://schemas.openxmlformats.org/officeDocument/2006/relationships/slideLayout" Target="../slideLayouts/slideLayout37.xml"/><Relationship Id="rId39" Type="http://schemas.openxmlformats.org/officeDocument/2006/relationships/slideLayout" Target="../slideLayouts/slideLayout38.xml"/><Relationship Id="rId40" Type="http://schemas.openxmlformats.org/officeDocument/2006/relationships/slideLayout" Target="../slideLayouts/slideLayout39.xml"/><Relationship Id="rId41" Type="http://schemas.openxmlformats.org/officeDocument/2006/relationships/slideLayout" Target="../slideLayouts/slideLayout40.xml"/><Relationship Id="rId42" Type="http://schemas.openxmlformats.org/officeDocument/2006/relationships/slideLayout" Target="../slideLayouts/slideLayout41.xml"/><Relationship Id="rId43" Type="http://schemas.openxmlformats.org/officeDocument/2006/relationships/slideLayout" Target="../slideLayouts/slideLayout42.xml"/><Relationship Id="rId44" Type="http://schemas.openxmlformats.org/officeDocument/2006/relationships/slideLayout" Target="../slideLayouts/slideLayout43.xml"/><Relationship Id="rId45" Type="http://schemas.openxmlformats.org/officeDocument/2006/relationships/slideLayout" Target="../slideLayouts/slideLayout44.xml"/><Relationship Id="rId46" Type="http://schemas.openxmlformats.org/officeDocument/2006/relationships/slideLayout" Target="../slideLayouts/slideLayout45.xml"/><Relationship Id="rId47" Type="http://schemas.openxmlformats.org/officeDocument/2006/relationships/slideLayout" Target="../slideLayouts/slideLayout46.xml"/><Relationship Id="rId48" Type="http://schemas.openxmlformats.org/officeDocument/2006/relationships/slideLayout" Target="../slideLayouts/slideLayout47.xml"/><Relationship Id="rId49" Type="http://schemas.openxmlformats.org/officeDocument/2006/relationships/slideLayout" Target="../slideLayouts/slideLayout48.xml"/><Relationship Id="rId50" Type="http://schemas.openxmlformats.org/officeDocument/2006/relationships/slideLayout" Target="../slideLayouts/slideLayout49.xml"/><Relationship Id="rId51" Type="http://schemas.openxmlformats.org/officeDocument/2006/relationships/slideLayout" Target="../slideLayouts/slideLayout50.xml"/><Relationship Id="rId52" Type="http://schemas.openxmlformats.org/officeDocument/2006/relationships/slideLayout" Target="../slideLayouts/slideLayout51.xml"/><Relationship Id="rId53" Type="http://schemas.openxmlformats.org/officeDocument/2006/relationships/slideLayout" Target="../slideLayouts/slideLayout52.xml"/><Relationship Id="rId54" Type="http://schemas.openxmlformats.org/officeDocument/2006/relationships/slideLayout" Target="../slideLayouts/slideLayout53.xml"/><Relationship Id="rId55" Type="http://schemas.openxmlformats.org/officeDocument/2006/relationships/slideLayout" Target="../slideLayouts/slideLayout54.xml"/><Relationship Id="rId56" Type="http://schemas.openxmlformats.org/officeDocument/2006/relationships/slideLayout" Target="../slideLayouts/slideLayout55.xml"/><Relationship Id="rId57" Type="http://schemas.openxmlformats.org/officeDocument/2006/relationships/slideLayout" Target="../slideLayouts/slideLayout56.xml"/><Relationship Id="rId58" Type="http://schemas.openxmlformats.org/officeDocument/2006/relationships/slideLayout" Target="../slideLayouts/slideLayout57.xml"/><Relationship Id="rId59" Type="http://schemas.openxmlformats.org/officeDocument/2006/relationships/slideLayout" Target="../slideLayouts/slideLayout58.xml"/><Relationship Id="rId60" Type="http://schemas.openxmlformats.org/officeDocument/2006/relationships/slideLayout" Target="../slideLayouts/slideLayout59.xml"/><Relationship Id="rId61" Type="http://schemas.openxmlformats.org/officeDocument/2006/relationships/slideLayout" Target="../slideLayouts/slideLayout60.xml"/><Relationship Id="rId62" Type="http://schemas.openxmlformats.org/officeDocument/2006/relationships/slideLayout" Target="../slideLayouts/slideLayout61.xml"/><Relationship Id="rId63" Type="http://schemas.openxmlformats.org/officeDocument/2006/relationships/slideLayout" Target="../slideLayouts/slideLayout62.xml"/><Relationship Id="rId64" Type="http://schemas.openxmlformats.org/officeDocument/2006/relationships/slideLayout" Target="../slideLayouts/slideLayout63.xml"/><Relationship Id="rId65" Type="http://schemas.openxmlformats.org/officeDocument/2006/relationships/slideLayout" Target="../slideLayouts/slideLayout64.xml"/><Relationship Id="rId66" Type="http://schemas.openxmlformats.org/officeDocument/2006/relationships/slideLayout" Target="../slideLayouts/slideLayout65.xml"/><Relationship Id="rId67" Type="http://schemas.openxmlformats.org/officeDocument/2006/relationships/slideLayout" Target="../slideLayouts/slideLayout66.xml"/><Relationship Id="rId68" Type="http://schemas.openxmlformats.org/officeDocument/2006/relationships/slideLayout" Target="../slideLayouts/slideLayout67.xml"/><Relationship Id="rId69" Type="http://schemas.openxmlformats.org/officeDocument/2006/relationships/slideLayout" Target="../slideLayouts/slideLayout68.xml"/><Relationship Id="rId70" Type="http://schemas.openxmlformats.org/officeDocument/2006/relationships/slideLayout" Target="../slideLayouts/slideLayout69.xml"/><Relationship Id="rId71" Type="http://schemas.openxmlformats.org/officeDocument/2006/relationships/slideLayout" Target="../slideLayouts/slideLayout70.xml"/><Relationship Id="rId72" Type="http://schemas.openxmlformats.org/officeDocument/2006/relationships/slideLayout" Target="../slideLayouts/slideLayout71.xml"/><Relationship Id="rId73" Type="http://schemas.openxmlformats.org/officeDocument/2006/relationships/slideLayout" Target="../slideLayouts/slideLayout72.xml"/><Relationship Id="rId74" Type="http://schemas.openxmlformats.org/officeDocument/2006/relationships/slideLayout" Target="../slideLayouts/slideLayout73.xml"/><Relationship Id="rId75" Type="http://schemas.openxmlformats.org/officeDocument/2006/relationships/slideLayout" Target="../slideLayouts/slideLayout74.xml"/><Relationship Id="rId76" Type="http://schemas.openxmlformats.org/officeDocument/2006/relationships/slideLayout" Target="../slideLayouts/slideLayout75.xml"/><Relationship Id="rId77" Type="http://schemas.openxmlformats.org/officeDocument/2006/relationships/slideLayout" Target="../slideLayouts/slideLayout76.xml"/><Relationship Id="rId78" Type="http://schemas.openxmlformats.org/officeDocument/2006/relationships/slideLayout" Target="../slideLayouts/slideLayout77.xml"/><Relationship Id="rId79" Type="http://schemas.openxmlformats.org/officeDocument/2006/relationships/slideLayout" Target="../slideLayouts/slideLayout78.xml"/><Relationship Id="rId80" Type="http://schemas.openxmlformats.org/officeDocument/2006/relationships/slideLayout" Target="../slideLayouts/slideLayout79.xml"/><Relationship Id="rId81" Type="http://schemas.openxmlformats.org/officeDocument/2006/relationships/slideLayout" Target="../slideLayouts/slideLayout80.xml"/><Relationship Id="rId82" Type="http://schemas.openxmlformats.org/officeDocument/2006/relationships/slideLayout" Target="../slideLayouts/slideLayout81.xml"/><Relationship Id="rId83" Type="http://schemas.openxmlformats.org/officeDocument/2006/relationships/slideLayout" Target="../slideLayouts/slideLayout82.xml"/><Relationship Id="rId84" Type="http://schemas.openxmlformats.org/officeDocument/2006/relationships/slideLayout" Target="../slideLayouts/slideLayout83.xml"/><Relationship Id="rId85" Type="http://schemas.openxmlformats.org/officeDocument/2006/relationships/slideLayout" Target="../slideLayouts/slideLayout84.xml"/><Relationship Id="rId86" Type="http://schemas.openxmlformats.org/officeDocument/2006/relationships/slideLayout" Target="../slideLayouts/slideLayout85.xml"/><Relationship Id="rId87" Type="http://schemas.openxmlformats.org/officeDocument/2006/relationships/slideLayout" Target="../slideLayouts/slideLayout86.xml"/><Relationship Id="rId88" Type="http://schemas.openxmlformats.org/officeDocument/2006/relationships/slideLayout" Target="../slideLayouts/slideLayout87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838200" y="230185"/>
            <a:ext cx="10515600" cy="15954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838200" y="1825625"/>
            <a:ext cx="10515600" cy="50323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8610600" y="6404290"/>
            <a:ext cx="2743200" cy="269237"/>
          </a:xfrm>
          <a:prstGeom prst="rect">
            <a:avLst/>
          </a:prstGeom>
          <a:ln w="12700">
            <a:miter lim="400000"/>
          </a:ln>
        </p:spPr>
        <p:txBody>
          <a:bodyPr lIns="45718" tIns="45718" rIns="45718" bIns="45718" anchor="ctr">
            <a:spAutoFit/>
          </a:bodyPr>
          <a:lstStyle>
            <a:lvl1pPr algn="r"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  <p:sldLayoutId id="2147483670" r:id="rId23"/>
    <p:sldLayoutId id="2147483671" r:id="rId24"/>
    <p:sldLayoutId id="2147483672" r:id="rId25"/>
    <p:sldLayoutId id="2147483673" r:id="rId26"/>
    <p:sldLayoutId id="2147483674" r:id="rId27"/>
    <p:sldLayoutId id="2147483675" r:id="rId28"/>
    <p:sldLayoutId id="2147483676" r:id="rId29"/>
    <p:sldLayoutId id="2147483677" r:id="rId30"/>
    <p:sldLayoutId id="2147483678" r:id="rId31"/>
    <p:sldLayoutId id="2147483679" r:id="rId32"/>
    <p:sldLayoutId id="2147483680" r:id="rId33"/>
    <p:sldLayoutId id="2147483681" r:id="rId34"/>
    <p:sldLayoutId id="2147483682" r:id="rId35"/>
    <p:sldLayoutId id="2147483683" r:id="rId36"/>
    <p:sldLayoutId id="2147483684" r:id="rId37"/>
    <p:sldLayoutId id="2147483685" r:id="rId38"/>
    <p:sldLayoutId id="2147483686" r:id="rId39"/>
    <p:sldLayoutId id="2147483687" r:id="rId40"/>
    <p:sldLayoutId id="2147483688" r:id="rId41"/>
    <p:sldLayoutId id="2147483689" r:id="rId42"/>
    <p:sldLayoutId id="2147483690" r:id="rId43"/>
    <p:sldLayoutId id="2147483691" r:id="rId44"/>
    <p:sldLayoutId id="2147483692" r:id="rId45"/>
    <p:sldLayoutId id="2147483693" r:id="rId46"/>
    <p:sldLayoutId id="2147483694" r:id="rId47"/>
    <p:sldLayoutId id="2147483695" r:id="rId48"/>
    <p:sldLayoutId id="2147483696" r:id="rId49"/>
    <p:sldLayoutId id="2147483697" r:id="rId50"/>
    <p:sldLayoutId id="2147483698" r:id="rId51"/>
    <p:sldLayoutId id="2147483699" r:id="rId52"/>
    <p:sldLayoutId id="2147483700" r:id="rId53"/>
    <p:sldLayoutId id="2147483701" r:id="rId54"/>
    <p:sldLayoutId id="2147483702" r:id="rId55"/>
    <p:sldLayoutId id="2147483703" r:id="rId56"/>
    <p:sldLayoutId id="2147483704" r:id="rId57"/>
    <p:sldLayoutId id="2147483705" r:id="rId58"/>
    <p:sldLayoutId id="2147483706" r:id="rId59"/>
    <p:sldLayoutId id="2147483707" r:id="rId60"/>
    <p:sldLayoutId id="2147483708" r:id="rId61"/>
    <p:sldLayoutId id="2147483709" r:id="rId62"/>
    <p:sldLayoutId id="2147483710" r:id="rId63"/>
    <p:sldLayoutId id="2147483711" r:id="rId64"/>
    <p:sldLayoutId id="2147483712" r:id="rId65"/>
    <p:sldLayoutId id="2147483713" r:id="rId66"/>
    <p:sldLayoutId id="2147483714" r:id="rId67"/>
    <p:sldLayoutId id="2147483715" r:id="rId68"/>
    <p:sldLayoutId id="2147483716" r:id="rId69"/>
    <p:sldLayoutId id="2147483717" r:id="rId70"/>
    <p:sldLayoutId id="2147483718" r:id="rId71"/>
    <p:sldLayoutId id="2147483719" r:id="rId72"/>
    <p:sldLayoutId id="2147483720" r:id="rId73"/>
    <p:sldLayoutId id="2147483721" r:id="rId74"/>
    <p:sldLayoutId id="2147483722" r:id="rId75"/>
    <p:sldLayoutId id="2147483723" r:id="rId76"/>
    <p:sldLayoutId id="2147483724" r:id="rId77"/>
    <p:sldLayoutId id="2147483725" r:id="rId78"/>
    <p:sldLayoutId id="2147483726" r:id="rId79"/>
    <p:sldLayoutId id="2147483727" r:id="rId80"/>
    <p:sldLayoutId id="2147483728" r:id="rId81"/>
    <p:sldLayoutId id="2147483729" r:id="rId82"/>
    <p:sldLayoutId id="2147483730" r:id="rId83"/>
    <p:sldLayoutId id="2147483731" r:id="rId84"/>
    <p:sldLayoutId id="2147483732" r:id="rId85"/>
    <p:sldLayoutId id="2147483733" r:id="rId86"/>
    <p:sldLayoutId id="2147483734" r:id="rId87"/>
    <p:sldLayoutId id="2147483735" r:id="rId88"/>
  </p:sldLayoutIdLst>
  <p:transition xmlns:p14="http://schemas.microsoft.com/office/powerpoint/2010/main" spd="med" advClick="1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1pPr>
      <a:lvl2pPr marL="723900" marR="0" indent="-2667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2pPr>
      <a:lvl3pPr marL="1234438" marR="0" indent="-320038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3pPr>
      <a:lvl4pPr marL="1727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4pPr>
      <a:lvl5pPr marL="21844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5pPr>
      <a:lvl6pPr marL="26416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6pPr>
      <a:lvl7pPr marL="30988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7pPr>
      <a:lvl8pPr marL="35560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8pPr>
      <a:lvl9pPr marL="4013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" name="Double-click to edi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963" name="主題：「重申神的使命」…"/>
          <p:cNvSpPr txBox="1"/>
          <p:nvPr>
            <p:ph type="body" idx="1"/>
          </p:nvPr>
        </p:nvSpPr>
        <p:spPr>
          <a:xfrm>
            <a:off x="166687" y="53552"/>
            <a:ext cx="11858626" cy="6750896"/>
          </a:xfrm>
          <a:prstGeom prst="rect">
            <a:avLst/>
          </a:prstGeom>
        </p:spPr>
        <p:txBody>
          <a:bodyPr/>
          <a:lstStyle/>
          <a:p>
            <a:pPr marL="0" indent="0" algn="ctr" defTabSz="457200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43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+mn-lt"/>
                <a:ea typeface="+mn-ea"/>
                <a:cs typeface="+mn-cs"/>
                <a:sym typeface="Helvetica"/>
              </a:defRPr>
            </a:pPr>
          </a:p>
          <a:p>
            <a:pPr marL="0" indent="0" algn="ctr" defTabSz="457200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82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+mn-lt"/>
                <a:ea typeface="+mn-ea"/>
                <a:cs typeface="+mn-cs"/>
                <a:sym typeface="Helvetica"/>
              </a:defRPr>
            </a:pPr>
            <a:r>
              <a:rPr>
                <a:latin typeface="Times New Roman"/>
                <a:ea typeface="Times New Roman"/>
                <a:cs typeface="Times New Roman"/>
                <a:sym typeface="Times New Roman"/>
              </a:rPr>
              <a:t>主題：「重申神的使命」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 algn="ctr" defTabSz="457200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82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經文：申 1:1-15</a:t>
            </a:r>
            <a:endParaRPr sz="1200"/>
          </a:p>
        </p:txBody>
      </p:sp>
      <p:sp>
        <p:nvSpPr>
          <p:cNvPr id="964" name="Slide Number"/>
          <p:cNvSpPr txBox="1"/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8" name="Double-click to edi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999" name="教會身處末世的時刻…"/>
          <p:cNvSpPr txBox="1"/>
          <p:nvPr>
            <p:ph type="body" idx="1"/>
          </p:nvPr>
        </p:nvSpPr>
        <p:spPr>
          <a:xfrm>
            <a:off x="166687" y="53552"/>
            <a:ext cx="11858626" cy="6750896"/>
          </a:xfrm>
          <a:prstGeom prst="rect">
            <a:avLst/>
          </a:prstGeom>
        </p:spPr>
        <p:txBody>
          <a:bodyPr/>
          <a:lstStyle/>
          <a:p>
            <a:pPr marL="0" indent="0" defTabSz="457200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42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教會身處末世的時刻 </a:t>
            </a:r>
          </a:p>
          <a:p>
            <a:pPr marL="0" indent="0" defTabSz="457200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42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- 趕緊收割主的莊稼！</a:t>
            </a:r>
          </a:p>
          <a:p>
            <a:pPr marL="0" indent="0" defTabSz="457200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15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defTabSz="457200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6800">
                <a:solidFill>
                  <a:srgbClr val="FF26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教會領袖交棒的時刻 </a:t>
            </a:r>
          </a:p>
          <a:p>
            <a:pPr marL="0" indent="0" defTabSz="457200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6800">
                <a:solidFill>
                  <a:srgbClr val="FF26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- 興起新一代的工人！</a:t>
            </a:r>
          </a:p>
        </p:txBody>
      </p:sp>
      <p:sp>
        <p:nvSpPr>
          <p:cNvPr id="1000" name="Slide Number"/>
          <p:cNvSpPr txBox="1"/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2" name="Double-click to edi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003" name="2. 得著神所應許之地…"/>
          <p:cNvSpPr txBox="1"/>
          <p:nvPr>
            <p:ph type="body" idx="1"/>
          </p:nvPr>
        </p:nvSpPr>
        <p:spPr>
          <a:xfrm>
            <a:off x="166687" y="53552"/>
            <a:ext cx="11858626" cy="6750896"/>
          </a:xfrm>
          <a:prstGeom prst="rect">
            <a:avLst/>
          </a:prstGeom>
        </p:spPr>
        <p:txBody>
          <a:bodyPr/>
          <a:lstStyle/>
          <a:p>
            <a:pPr marL="0" indent="0" algn="ctr" defTabSz="452627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495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2. 得著神所應許之地</a:t>
            </a:r>
          </a:p>
          <a:p>
            <a:pPr marL="0" indent="0" defTabSz="452627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989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defTabSz="452627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3663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1:6-7 耶和華我們的　神在何烈山曉諭我們說、你們在這山上住的日子夠了．要</a:t>
            </a:r>
            <a:r>
              <a:rPr>
                <a:solidFill>
                  <a:srgbClr val="FF2600"/>
                </a:solidFill>
              </a:rPr>
              <a:t>起行轉到</a:t>
            </a:r>
            <a:r>
              <a:t>亞摩利人的山地、和靠近這山地的各處、就是亞拉巴、山地、高原、南地、沿海一帶迦南人的地、並利巴嫩山又到伯拉大河．</a:t>
            </a:r>
          </a:p>
          <a:p>
            <a:pPr marL="0" indent="0" defTabSz="452627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3663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1:8 ［</a:t>
            </a:r>
            <a:r>
              <a:rPr>
                <a:solidFill>
                  <a:srgbClr val="FF2600"/>
                </a:solidFill>
              </a:rPr>
              <a:t>你看！</a:t>
            </a:r>
            <a:r>
              <a:t>］如今我將這地擺在你們面前、你們要</a:t>
            </a:r>
            <a:r>
              <a:rPr>
                <a:solidFill>
                  <a:srgbClr val="FF2600"/>
                </a:solidFill>
              </a:rPr>
              <a:t>進去得</a:t>
            </a:r>
            <a:r>
              <a:t>這地、就是耶和華向你們列祖亞伯拉罕、以撒、雅各、起誓應許賜給他們和他們後裔為業之地。</a:t>
            </a:r>
          </a:p>
        </p:txBody>
      </p:sp>
      <p:sp>
        <p:nvSpPr>
          <p:cNvPr id="1004" name="Slide Number"/>
          <p:cNvSpPr txBox="1"/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6" name="Double-click to edi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007" name="三組命令語句 (眾數):…"/>
          <p:cNvSpPr txBox="1"/>
          <p:nvPr>
            <p:ph type="body" idx="1"/>
          </p:nvPr>
        </p:nvSpPr>
        <p:spPr>
          <a:xfrm>
            <a:off x="166687" y="53552"/>
            <a:ext cx="11858626" cy="6750896"/>
          </a:xfrm>
          <a:prstGeom prst="rect">
            <a:avLst/>
          </a:prstGeom>
        </p:spPr>
        <p:txBody>
          <a:bodyPr/>
          <a:lstStyle/>
          <a:p>
            <a:pPr marL="0" indent="0" algn="just" defTabSz="304800">
              <a:lnSpc>
                <a:spcPct val="120000"/>
              </a:lnSpc>
              <a:spcBef>
                <a:spcPts val="0"/>
              </a:spcBef>
              <a:buSzTx/>
              <a:buFontTx/>
              <a:buNone/>
              <a:tabLst>
                <a:tab pos="1828800" algn="l"/>
              </a:tabLst>
              <a:defRPr sz="47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三組命令語句 (眾數):</a:t>
            </a:r>
          </a:p>
          <a:p>
            <a:pPr marL="0" indent="0" algn="just" defTabSz="304800">
              <a:lnSpc>
                <a:spcPct val="120000"/>
              </a:lnSpc>
              <a:spcBef>
                <a:spcPts val="0"/>
              </a:spcBef>
              <a:buSzTx/>
              <a:buFontTx/>
              <a:buNone/>
              <a:tabLst>
                <a:tab pos="1828800" algn="l"/>
              </a:tabLst>
              <a:defRPr sz="14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304800">
              <a:lnSpc>
                <a:spcPct val="120000"/>
              </a:lnSpc>
              <a:spcBef>
                <a:spcPts val="0"/>
              </a:spcBef>
              <a:buSzTx/>
              <a:buFontTx/>
              <a:buNone/>
              <a:tabLst>
                <a:tab pos="1828800" algn="l"/>
              </a:tabLst>
              <a:defRPr sz="47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「起行轉到」- 「轉過方向啟程吧」</a:t>
            </a:r>
          </a:p>
          <a:p>
            <a:pPr marL="0" indent="0" algn="just" defTabSz="304800">
              <a:lnSpc>
                <a:spcPct val="120000"/>
              </a:lnSpc>
              <a:spcBef>
                <a:spcPts val="0"/>
              </a:spcBef>
              <a:buSzTx/>
              <a:buFontTx/>
              <a:buNone/>
              <a:tabLst>
                <a:tab pos="1828800" algn="l"/>
              </a:tabLst>
              <a:defRPr sz="47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「你看！」</a:t>
            </a:r>
          </a:p>
          <a:p>
            <a:pPr marL="0" indent="0" algn="just" defTabSz="304800">
              <a:lnSpc>
                <a:spcPct val="120000"/>
              </a:lnSpc>
              <a:spcBef>
                <a:spcPts val="0"/>
              </a:spcBef>
              <a:buSzTx/>
              <a:buFontTx/>
              <a:buNone/>
              <a:tabLst>
                <a:tab pos="1828800" algn="l"/>
              </a:tabLst>
              <a:defRPr sz="47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「進去得地」- 「進去佔領這地」</a:t>
            </a:r>
          </a:p>
        </p:txBody>
      </p:sp>
      <p:sp>
        <p:nvSpPr>
          <p:cNvPr id="1008" name="Slide Number"/>
          <p:cNvSpPr txBox="1"/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0" name="Double-click to edi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011" name="轉過方向啟程吧！…"/>
          <p:cNvSpPr txBox="1"/>
          <p:nvPr>
            <p:ph type="body" idx="1"/>
          </p:nvPr>
        </p:nvSpPr>
        <p:spPr>
          <a:xfrm>
            <a:off x="166687" y="53552"/>
            <a:ext cx="11858626" cy="6750896"/>
          </a:xfrm>
          <a:prstGeom prst="rect">
            <a:avLst/>
          </a:prstGeom>
        </p:spPr>
        <p:txBody>
          <a:bodyPr/>
          <a:lstStyle/>
          <a:p>
            <a:pPr marL="0" indent="0" algn="just" defTabSz="298704">
              <a:lnSpc>
                <a:spcPct val="120000"/>
              </a:lnSpc>
              <a:spcBef>
                <a:spcPts val="0"/>
              </a:spcBef>
              <a:buSzTx/>
              <a:buFontTx/>
              <a:buNone/>
              <a:tabLst>
                <a:tab pos="1790700" algn="l"/>
              </a:tabLst>
              <a:defRPr sz="4116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轉過方向啟程吧！</a:t>
            </a:r>
          </a:p>
          <a:p>
            <a:pPr marL="0" indent="0" defTabSz="448055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3724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申 1:6-7 耶和華我們的　神在何烈山曉諭我們說、你們在這山上住的日子夠了．要</a:t>
            </a:r>
            <a:r>
              <a:rPr>
                <a:solidFill>
                  <a:srgbClr val="FF2600"/>
                </a:solidFill>
              </a:rPr>
              <a:t>起行轉到</a:t>
            </a:r>
            <a:r>
              <a:t>亞摩利人的山地、和靠近這山地的各處、就是亞拉巴、山地、高原、南地、沿海一帶迦南人的地、並利巴嫩山又到伯拉大河．</a:t>
            </a:r>
          </a:p>
          <a:p>
            <a:pPr marL="0" indent="0" defTabSz="448055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3724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民 10:11 </a:t>
            </a:r>
            <a:r>
              <a:rPr>
                <a:solidFill>
                  <a:srgbClr val="FF2600"/>
                </a:solidFill>
              </a:rPr>
              <a:t>第二年二月二十日</a:t>
            </a:r>
            <a:r>
              <a:t>、</a:t>
            </a:r>
            <a:r>
              <a:rPr>
                <a:solidFill>
                  <a:srgbClr val="FF2600"/>
                </a:solidFill>
              </a:rPr>
              <a:t>雲彩從法櫃的帳幕收上去</a:t>
            </a:r>
            <a:r>
              <a:t>。</a:t>
            </a:r>
          </a:p>
          <a:p>
            <a:pPr marL="0" indent="0" defTabSz="448055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3724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10:12 </a:t>
            </a:r>
            <a:r>
              <a:rPr>
                <a:solidFill>
                  <a:srgbClr val="FF2600"/>
                </a:solidFill>
              </a:rPr>
              <a:t>以色列人就按站往前行、離開西乃的曠野</a:t>
            </a:r>
            <a:r>
              <a:t>、雲彩停住在巴蘭的曠野。</a:t>
            </a:r>
          </a:p>
        </p:txBody>
      </p:sp>
      <p:sp>
        <p:nvSpPr>
          <p:cNvPr id="1012" name="Slide Number"/>
          <p:cNvSpPr txBox="1"/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4" name="Double-click to edi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015" name="你看！…"/>
          <p:cNvSpPr txBox="1"/>
          <p:nvPr>
            <p:ph type="body" idx="1"/>
          </p:nvPr>
        </p:nvSpPr>
        <p:spPr>
          <a:xfrm>
            <a:off x="166687" y="53552"/>
            <a:ext cx="11858626" cy="6750896"/>
          </a:xfrm>
          <a:prstGeom prst="rect">
            <a:avLst/>
          </a:prstGeom>
        </p:spPr>
        <p:txBody>
          <a:bodyPr/>
          <a:lstStyle/>
          <a:p>
            <a:pPr marL="0" indent="0" defTabSz="457200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62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你看！</a:t>
            </a:r>
          </a:p>
          <a:p>
            <a:pPr marL="0" indent="0" defTabSz="457200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12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defTabSz="457200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48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1:8 ［</a:t>
            </a:r>
            <a:r>
              <a:rPr>
                <a:solidFill>
                  <a:srgbClr val="FF2600"/>
                </a:solidFill>
              </a:rPr>
              <a:t>你看！</a:t>
            </a:r>
            <a:r>
              <a:t>］如今我將</a:t>
            </a:r>
            <a:r>
              <a:rPr>
                <a:solidFill>
                  <a:srgbClr val="FF2600"/>
                </a:solidFill>
              </a:rPr>
              <a:t>這地擺在你們面前</a:t>
            </a:r>
            <a:r>
              <a:t>、你們要進去得這地、就是</a:t>
            </a:r>
            <a:r>
              <a:rPr>
                <a:solidFill>
                  <a:srgbClr val="FF2600"/>
                </a:solidFill>
              </a:rPr>
              <a:t>耶和華向你們列祖亞伯拉罕、以撒、雅各、起誓應許賜給他們和他們後裔為業之地</a:t>
            </a:r>
            <a:r>
              <a:t>。</a:t>
            </a:r>
          </a:p>
        </p:txBody>
      </p:sp>
      <p:sp>
        <p:nvSpPr>
          <p:cNvPr id="1016" name="Slide Number"/>
          <p:cNvSpPr txBox="1"/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8" name="Double-click to edi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019" name="進去佔領這地！…"/>
          <p:cNvSpPr txBox="1"/>
          <p:nvPr>
            <p:ph type="body" idx="1"/>
          </p:nvPr>
        </p:nvSpPr>
        <p:spPr>
          <a:xfrm>
            <a:off x="166687" y="53552"/>
            <a:ext cx="11858626" cy="6750896"/>
          </a:xfrm>
          <a:prstGeom prst="rect">
            <a:avLst/>
          </a:prstGeom>
        </p:spPr>
        <p:txBody>
          <a:bodyPr/>
          <a:lstStyle/>
          <a:p>
            <a:pPr marL="0" indent="0" algn="just" defTabSz="304800">
              <a:lnSpc>
                <a:spcPct val="120000"/>
              </a:lnSpc>
              <a:spcBef>
                <a:spcPts val="0"/>
              </a:spcBef>
              <a:buSzTx/>
              <a:buFontTx/>
              <a:buNone/>
              <a:tabLst>
                <a:tab pos="1828800" algn="l"/>
              </a:tabLst>
              <a:defRPr sz="48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進去佔領這地！</a:t>
            </a:r>
          </a:p>
          <a:p>
            <a:pPr marL="0" indent="0" defTabSz="457200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20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defTabSz="457200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39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1:8 ［你看！］如今我將這地擺在你們面前、</a:t>
            </a:r>
            <a:r>
              <a:rPr>
                <a:solidFill>
                  <a:srgbClr val="FF2600"/>
                </a:solidFill>
              </a:rPr>
              <a:t>你們要進去得這地</a:t>
            </a:r>
            <a:r>
              <a:t>、就是耶和華向你們列祖亞伯拉罕、以撒、雅各、起誓應許賜給他們和他們後裔為業之地。</a:t>
            </a:r>
          </a:p>
          <a:p>
            <a:pPr marL="0" indent="0" defTabSz="457200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39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1:4 那時、</a:t>
            </a:r>
            <a:r>
              <a:rPr>
                <a:solidFill>
                  <a:srgbClr val="FF2600"/>
                </a:solidFill>
              </a:rPr>
              <a:t>他已經擊殺了住希實本的亞摩利王西宏、和住以得來亞斯他錄的巴珊王噩</a:t>
            </a:r>
            <a:r>
              <a:t>。</a:t>
            </a:r>
          </a:p>
          <a:p>
            <a:pPr marL="0" indent="0" defTabSz="457200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39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1:5 摩西</a:t>
            </a:r>
            <a:r>
              <a:rPr>
                <a:solidFill>
                  <a:srgbClr val="FF2600"/>
                </a:solidFill>
              </a:rPr>
              <a:t>在約但河東的摩押地</a:t>
            </a:r>
            <a:r>
              <a:t>、講律法說、</a:t>
            </a:r>
          </a:p>
        </p:txBody>
      </p:sp>
      <p:sp>
        <p:nvSpPr>
          <p:cNvPr id="1020" name="Slide Number"/>
          <p:cNvSpPr txBox="1"/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2" name="Double-click to edi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023" name="認定神、是我們永遠的歸宿！…"/>
          <p:cNvSpPr txBox="1"/>
          <p:nvPr>
            <p:ph type="body" idx="1"/>
          </p:nvPr>
        </p:nvSpPr>
        <p:spPr>
          <a:xfrm>
            <a:off x="166687" y="53552"/>
            <a:ext cx="11858626" cy="6750896"/>
          </a:xfrm>
          <a:prstGeom prst="rect">
            <a:avLst/>
          </a:prstGeom>
        </p:spPr>
        <p:txBody>
          <a:bodyPr/>
          <a:lstStyle/>
          <a:p>
            <a:pPr marL="0" indent="0" defTabSz="457200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56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認定神、是我們永遠的歸宿！</a:t>
            </a:r>
          </a:p>
          <a:p>
            <a:pPr marL="0" indent="0" defTabSz="457200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23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defTabSz="457200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50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1:5 摩西</a:t>
            </a:r>
            <a:r>
              <a:rPr>
                <a:solidFill>
                  <a:srgbClr val="FF2600"/>
                </a:solidFill>
              </a:rPr>
              <a:t>在約但河東的摩押地</a:t>
            </a:r>
            <a:r>
              <a:t>、講律法說。</a:t>
            </a:r>
          </a:p>
        </p:txBody>
      </p:sp>
      <p:sp>
        <p:nvSpPr>
          <p:cNvPr id="1024" name="Slide Number"/>
          <p:cNvSpPr txBox="1"/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Double-click to edi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027" name="認定神、是我們爭戰的力量！…"/>
          <p:cNvSpPr txBox="1"/>
          <p:nvPr>
            <p:ph type="body" idx="1"/>
          </p:nvPr>
        </p:nvSpPr>
        <p:spPr>
          <a:xfrm>
            <a:off x="166687" y="53552"/>
            <a:ext cx="11858626" cy="6750896"/>
          </a:xfrm>
          <a:prstGeom prst="rect">
            <a:avLst/>
          </a:prstGeom>
        </p:spPr>
        <p:txBody>
          <a:bodyPr/>
          <a:lstStyle/>
          <a:p>
            <a:pPr marL="0" indent="0" defTabSz="457200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57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認定神、是我們爭戰的力量！</a:t>
            </a:r>
          </a:p>
          <a:p>
            <a:pPr marL="0" indent="0" defTabSz="457200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17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defTabSz="457200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53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1:4 那時、他已經</a:t>
            </a:r>
            <a:r>
              <a:rPr>
                <a:solidFill>
                  <a:srgbClr val="FF2600"/>
                </a:solidFill>
              </a:rPr>
              <a:t>擊殺了住希實本的亞摩利王西宏、和住以得來亞斯他錄的巴珊王噩</a:t>
            </a:r>
            <a:r>
              <a:t>。</a:t>
            </a:r>
          </a:p>
        </p:txBody>
      </p:sp>
      <p:sp>
        <p:nvSpPr>
          <p:cNvPr id="1028" name="Slide Number"/>
          <p:cNvSpPr txBox="1"/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Double-click to edi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031" name="3. 選立更多屬靈領袖…"/>
          <p:cNvSpPr txBox="1"/>
          <p:nvPr>
            <p:ph type="body" idx="1"/>
          </p:nvPr>
        </p:nvSpPr>
        <p:spPr>
          <a:xfrm>
            <a:off x="166687" y="53552"/>
            <a:ext cx="11858626" cy="6750896"/>
          </a:xfrm>
          <a:prstGeom prst="rect">
            <a:avLst/>
          </a:prstGeom>
        </p:spPr>
        <p:txBody>
          <a:bodyPr/>
          <a:lstStyle/>
          <a:p>
            <a:pPr marL="0" indent="0" algn="ctr" defTabSz="457200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56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3. 選立更多屬靈領袖</a:t>
            </a:r>
          </a:p>
          <a:p>
            <a:pPr marL="0" indent="0" algn="just" defTabSz="304800">
              <a:lnSpc>
                <a:spcPct val="120000"/>
              </a:lnSpc>
              <a:spcBef>
                <a:spcPts val="0"/>
              </a:spcBef>
              <a:buSzTx/>
              <a:buFontTx/>
              <a:buNone/>
              <a:tabLst>
                <a:tab pos="1828800" algn="l"/>
              </a:tabLst>
              <a:defRPr sz="22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304800">
              <a:lnSpc>
                <a:spcPct val="120000"/>
              </a:lnSpc>
              <a:spcBef>
                <a:spcPts val="0"/>
              </a:spcBef>
              <a:buSzTx/>
              <a:buFontTx/>
              <a:buNone/>
              <a:tabLst>
                <a:tab pos="1828800" algn="l"/>
              </a:tabLst>
              <a:defRPr sz="46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1:9 那時我對你們說、管理你們的重任、</a:t>
            </a:r>
            <a:r>
              <a:rPr>
                <a:solidFill>
                  <a:srgbClr val="FF2600"/>
                </a:solidFill>
              </a:rPr>
              <a:t>我獨自擔當不起</a:t>
            </a:r>
            <a:r>
              <a:t>。</a:t>
            </a:r>
          </a:p>
          <a:p>
            <a:pPr marL="0" indent="0" algn="just" defTabSz="304800">
              <a:lnSpc>
                <a:spcPct val="120000"/>
              </a:lnSpc>
              <a:spcBef>
                <a:spcPts val="0"/>
              </a:spcBef>
              <a:buSzTx/>
              <a:buFontTx/>
              <a:buNone/>
              <a:tabLst>
                <a:tab pos="1828800" algn="l"/>
              </a:tabLst>
              <a:defRPr sz="46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1:12 但你們的麻煩、和管理你們的重任、並你們的爭訟、</a:t>
            </a:r>
            <a:r>
              <a:rPr>
                <a:solidFill>
                  <a:srgbClr val="FF2600"/>
                </a:solidFill>
              </a:rPr>
              <a:t>我獨自一人怎能擔當得起呢</a:t>
            </a:r>
            <a:r>
              <a:t>。</a:t>
            </a:r>
          </a:p>
        </p:txBody>
      </p:sp>
      <p:sp>
        <p:nvSpPr>
          <p:cNvPr id="1032" name="Slide Number"/>
          <p:cNvSpPr txBox="1"/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" name="Double-click to edi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035" name="1:10 耶和華你們的 神使你們多起來、看哪、你們今日像天上的星那樣多。…"/>
          <p:cNvSpPr txBox="1"/>
          <p:nvPr>
            <p:ph type="body" idx="1"/>
          </p:nvPr>
        </p:nvSpPr>
        <p:spPr>
          <a:xfrm>
            <a:off x="166687" y="53552"/>
            <a:ext cx="11858626" cy="6750896"/>
          </a:xfrm>
          <a:prstGeom prst="rect">
            <a:avLst/>
          </a:prstGeom>
        </p:spPr>
        <p:txBody>
          <a:bodyPr/>
          <a:lstStyle/>
          <a:p>
            <a:pPr marL="0" indent="0" algn="just" defTabSz="304800">
              <a:lnSpc>
                <a:spcPct val="120000"/>
              </a:lnSpc>
              <a:spcBef>
                <a:spcPts val="0"/>
              </a:spcBef>
              <a:buSzTx/>
              <a:buFontTx/>
              <a:buNone/>
              <a:tabLst>
                <a:tab pos="1828800" algn="l"/>
              </a:tabLst>
              <a:defRPr sz="45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1:10 耶和華你們的　</a:t>
            </a:r>
            <a:r>
              <a:rPr>
                <a:solidFill>
                  <a:srgbClr val="FF40FF"/>
                </a:solidFill>
              </a:rPr>
              <a:t>神使你們多起來</a:t>
            </a:r>
            <a:r>
              <a:t>、看哪、</a:t>
            </a:r>
            <a:r>
              <a:rPr>
                <a:solidFill>
                  <a:srgbClr val="FF40FF"/>
                </a:solidFill>
              </a:rPr>
              <a:t>你們今日像天上的星那樣多</a:t>
            </a:r>
            <a:r>
              <a:t>。</a:t>
            </a:r>
          </a:p>
          <a:p>
            <a:pPr marL="0" indent="0" algn="just" defTabSz="304800">
              <a:lnSpc>
                <a:spcPct val="120000"/>
              </a:lnSpc>
              <a:spcBef>
                <a:spcPts val="0"/>
              </a:spcBef>
              <a:buSzTx/>
              <a:buFontTx/>
              <a:buNone/>
              <a:tabLst>
                <a:tab pos="1828800" algn="l"/>
              </a:tabLst>
              <a:defRPr sz="45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1:11 惟願耶和華你們列祖的　</a:t>
            </a:r>
            <a:r>
              <a:rPr>
                <a:solidFill>
                  <a:srgbClr val="FF40FF"/>
                </a:solidFill>
              </a:rPr>
              <a:t>神、使你們比如今更多千倍</a:t>
            </a:r>
            <a:r>
              <a:t>、照他所應許你們的話、賜福與你們。</a:t>
            </a:r>
          </a:p>
        </p:txBody>
      </p:sp>
      <p:sp>
        <p:nvSpPr>
          <p:cNvPr id="1036" name="Slide Number"/>
          <p:cNvSpPr txBox="1"/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6" name="Double-click to edi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967" name="1:1   以下所記的、是摩西在約但河東的曠野、疏弗對面的亞拉巴、就是巴蘭、陀弗、拉班、哈洗錄、底撒哈中間、向以色列眾人所說的話。…"/>
          <p:cNvSpPr txBox="1"/>
          <p:nvPr>
            <p:ph type="body" idx="1"/>
          </p:nvPr>
        </p:nvSpPr>
        <p:spPr>
          <a:xfrm>
            <a:off x="166687" y="53552"/>
            <a:ext cx="11858626" cy="6750896"/>
          </a:xfrm>
          <a:prstGeom prst="rect">
            <a:avLst/>
          </a:prstGeom>
        </p:spPr>
        <p:txBody>
          <a:bodyPr/>
          <a:lstStyle/>
          <a:p>
            <a:pPr marL="0" indent="0" defTabSz="388620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3485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1:1   以下所記的、是摩西在約但河東的曠野、疏弗對面的亞拉巴、就是巴蘭、陀弗、拉班、哈洗錄、底撒哈中間、向以色列眾人所說的話。</a:t>
            </a:r>
          </a:p>
          <a:p>
            <a:pPr marL="0" indent="0" defTabSz="388620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3485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1:2 從何烈山經過西珥山、到加低斯巴尼亞、有十一天的路程。</a:t>
            </a:r>
          </a:p>
          <a:p>
            <a:pPr marL="0" indent="0" defTabSz="388620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3485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1:3 出埃及第四十年十一月初一日、摩西照耶和華藉著他所吩咐以色列人的話、都曉諭他們。</a:t>
            </a:r>
          </a:p>
          <a:p>
            <a:pPr marL="0" indent="0" defTabSz="388620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3485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1:4 那時、他已經擊殺了住希實本的亞摩利王西宏、和住以得來亞斯他錄的巴珊王噩。</a:t>
            </a:r>
          </a:p>
        </p:txBody>
      </p:sp>
      <p:sp>
        <p:nvSpPr>
          <p:cNvPr id="968" name="Slide Number"/>
          <p:cNvSpPr txBox="1"/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8" name="Double-click to edi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039" name="1:13 你們要按著各支派、選舉有智慧、有見識、為眾人所認識的、我立他們為你們的首領。…"/>
          <p:cNvSpPr txBox="1"/>
          <p:nvPr>
            <p:ph type="body" idx="1"/>
          </p:nvPr>
        </p:nvSpPr>
        <p:spPr>
          <a:xfrm>
            <a:off x="166687" y="53552"/>
            <a:ext cx="11858626" cy="6750896"/>
          </a:xfrm>
          <a:prstGeom prst="rect">
            <a:avLst/>
          </a:prstGeom>
        </p:spPr>
        <p:txBody>
          <a:bodyPr/>
          <a:lstStyle/>
          <a:p>
            <a:pPr marL="0" indent="0" algn="just" defTabSz="298704">
              <a:lnSpc>
                <a:spcPct val="120000"/>
              </a:lnSpc>
              <a:spcBef>
                <a:spcPts val="0"/>
              </a:spcBef>
              <a:buSzTx/>
              <a:buFontTx/>
              <a:buNone/>
              <a:tabLst>
                <a:tab pos="1790700" algn="l"/>
              </a:tabLst>
              <a:defRPr sz="441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1:13 你們要按著各支派、</a:t>
            </a:r>
            <a:r>
              <a:rPr>
                <a:solidFill>
                  <a:srgbClr val="FF2600"/>
                </a:solidFill>
              </a:rPr>
              <a:t>選舉有智慧、有見識、為眾人所認識的</a:t>
            </a:r>
            <a:r>
              <a:t>、我立他們</a:t>
            </a:r>
            <a:r>
              <a:rPr>
                <a:solidFill>
                  <a:srgbClr val="FF2600"/>
                </a:solidFill>
              </a:rPr>
              <a:t>為你們的首領</a:t>
            </a:r>
            <a:r>
              <a:t>。</a:t>
            </a:r>
          </a:p>
          <a:p>
            <a:pPr marL="0" indent="0" algn="just" defTabSz="298704">
              <a:lnSpc>
                <a:spcPct val="120000"/>
              </a:lnSpc>
              <a:spcBef>
                <a:spcPts val="0"/>
              </a:spcBef>
              <a:buSzTx/>
              <a:buFontTx/>
              <a:buNone/>
              <a:tabLst>
                <a:tab pos="1790700" algn="l"/>
              </a:tabLst>
              <a:defRPr sz="441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1:14 你們回答我說、照你所說的行了為妙。</a:t>
            </a:r>
          </a:p>
          <a:p>
            <a:pPr marL="0" indent="0" algn="just" defTabSz="298704">
              <a:lnSpc>
                <a:spcPct val="120000"/>
              </a:lnSpc>
              <a:spcBef>
                <a:spcPts val="0"/>
              </a:spcBef>
              <a:buSzTx/>
              <a:buFontTx/>
              <a:buNone/>
              <a:tabLst>
                <a:tab pos="1790700" algn="l"/>
              </a:tabLst>
              <a:defRPr sz="441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1:15 我便將你們</a:t>
            </a:r>
            <a:r>
              <a:rPr>
                <a:solidFill>
                  <a:srgbClr val="FF2600"/>
                </a:solidFill>
              </a:rPr>
              <a:t>各支派的首領、有智慧、為眾人所認識的</a:t>
            </a:r>
            <a:r>
              <a:t>、照你們的支派、</a:t>
            </a:r>
            <a:r>
              <a:rPr>
                <a:solidFill>
                  <a:srgbClr val="FF2600"/>
                </a:solidFill>
              </a:rPr>
              <a:t>立他們為官長、千夫長、百夫長、五十夫長、十夫長、管理你們</a:t>
            </a:r>
            <a:r>
              <a:t>。</a:t>
            </a:r>
          </a:p>
        </p:txBody>
      </p:sp>
      <p:sp>
        <p:nvSpPr>
          <p:cNvPr id="1040" name="Slide Number"/>
          <p:cNvSpPr txBox="1"/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2" name="Double-click to edi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043" name="生命反思／立志…"/>
          <p:cNvSpPr txBox="1"/>
          <p:nvPr>
            <p:ph type="body" idx="1"/>
          </p:nvPr>
        </p:nvSpPr>
        <p:spPr>
          <a:xfrm>
            <a:off x="166687" y="53552"/>
            <a:ext cx="11858626" cy="6750896"/>
          </a:xfrm>
          <a:prstGeom prst="rect">
            <a:avLst/>
          </a:prstGeom>
        </p:spPr>
        <p:txBody>
          <a:bodyPr/>
          <a:lstStyle/>
          <a:p>
            <a:pPr marL="0" indent="0" algn="ctr" defTabSz="304800">
              <a:lnSpc>
                <a:spcPct val="120000"/>
              </a:lnSpc>
              <a:spcBef>
                <a:spcPts val="0"/>
              </a:spcBef>
              <a:buSzTx/>
              <a:buFontTx/>
              <a:buNone/>
              <a:tabLst>
                <a:tab pos="1828800" algn="l"/>
              </a:tabLst>
              <a:defRPr sz="48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生命反思／立志</a:t>
            </a:r>
          </a:p>
          <a:p>
            <a:pPr marL="0" indent="0" algn="ctr" defTabSz="304800">
              <a:lnSpc>
                <a:spcPct val="120000"/>
              </a:lnSpc>
              <a:spcBef>
                <a:spcPts val="0"/>
              </a:spcBef>
              <a:buSzTx/>
              <a:buFontTx/>
              <a:buNone/>
              <a:tabLst>
                <a:tab pos="1828800" algn="l"/>
              </a:tabLst>
              <a:defRPr sz="14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algn="just" defTabSz="304800">
              <a:lnSpc>
                <a:spcPct val="120000"/>
              </a:lnSpc>
              <a:spcBef>
                <a:spcPts val="0"/>
              </a:spcBef>
              <a:buSzTx/>
              <a:buFontTx/>
              <a:buNone/>
              <a:tabLst>
                <a:tab pos="1828800" algn="l"/>
              </a:tabLst>
              <a:defRPr sz="42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1. 教會現今面對甚麼關鍵的時刻？你認識神交托教會的福音使命嗎？</a:t>
            </a:r>
          </a:p>
          <a:p>
            <a:pPr marL="0" indent="0" algn="just" defTabSz="304800">
              <a:lnSpc>
                <a:spcPct val="120000"/>
              </a:lnSpc>
              <a:spcBef>
                <a:spcPts val="0"/>
              </a:spcBef>
              <a:buSzTx/>
              <a:buFontTx/>
              <a:buNone/>
              <a:tabLst>
                <a:tab pos="1828800" algn="l"/>
              </a:tabLst>
              <a:defRPr sz="42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2. 神對你個人有何召命？甚麼是你人生最重要的焦點，今天需重新起行呢？</a:t>
            </a:r>
          </a:p>
          <a:p>
            <a:pPr marL="0" indent="0" algn="just" defTabSz="304800">
              <a:lnSpc>
                <a:spcPct val="120000"/>
              </a:lnSpc>
              <a:spcBef>
                <a:spcPts val="0"/>
              </a:spcBef>
              <a:buSzTx/>
              <a:buFontTx/>
              <a:buNone/>
              <a:tabLst>
                <a:tab pos="1828800" algn="l"/>
              </a:tabLst>
              <a:defRPr sz="42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3. 你願意起來接受裝備、承擔教會不同的崗位，同心事奉主基督的國度嗎？</a:t>
            </a:r>
          </a:p>
        </p:txBody>
      </p:sp>
      <p:sp>
        <p:nvSpPr>
          <p:cNvPr id="1044" name="Slide Number"/>
          <p:cNvSpPr txBox="1"/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6" name="Double-click to edi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047" name="- 完 -"/>
          <p:cNvSpPr txBox="1"/>
          <p:nvPr>
            <p:ph type="body" idx="1"/>
          </p:nvPr>
        </p:nvSpPr>
        <p:spPr>
          <a:xfrm>
            <a:off x="114299" y="114300"/>
            <a:ext cx="11963403" cy="6629400"/>
          </a:xfrm>
          <a:prstGeom prst="rect">
            <a:avLst/>
          </a:prstGeom>
        </p:spPr>
        <p:txBody>
          <a:bodyPr/>
          <a:lstStyle/>
          <a:p>
            <a:pPr marL="274319" indent="-228599">
              <a:lnSpc>
                <a:spcPct val="120000"/>
              </a:lnSpc>
              <a:defRPr sz="70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274319" indent="-228599" algn="ctr">
              <a:lnSpc>
                <a:spcPct val="120000"/>
              </a:lnSpc>
              <a:defRPr sz="70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- 完 - </a:t>
            </a:r>
          </a:p>
        </p:txBody>
      </p:sp>
      <p:sp>
        <p:nvSpPr>
          <p:cNvPr id="1048" name="Slide Number"/>
          <p:cNvSpPr txBox="1"/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0" name="Double-click to edi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971" name="1:5 摩西在約但河東的摩押地、講律法說、…"/>
          <p:cNvSpPr txBox="1"/>
          <p:nvPr>
            <p:ph type="body" idx="1"/>
          </p:nvPr>
        </p:nvSpPr>
        <p:spPr>
          <a:xfrm>
            <a:off x="166687" y="53552"/>
            <a:ext cx="11858626" cy="6750896"/>
          </a:xfrm>
          <a:prstGeom prst="rect">
            <a:avLst/>
          </a:prstGeom>
        </p:spPr>
        <p:txBody>
          <a:bodyPr/>
          <a:lstStyle/>
          <a:p>
            <a:pPr marL="0" indent="0" defTabSz="434340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342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1:5 摩西在約但河東的摩押地、講律法說、</a:t>
            </a:r>
          </a:p>
          <a:p>
            <a:pPr marL="0" indent="0" defTabSz="434340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342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1:6 耶和華我們的　神在何烈山曉諭我們說、你們在這山上住的日子夠了．</a:t>
            </a:r>
          </a:p>
          <a:p>
            <a:pPr marL="0" indent="0" defTabSz="434340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342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1:7   要起行轉到亞摩利人的山地、和靠近這山地的各處、就是亞拉巴、山地、高原、南地、沿海一帶迦南人的地、並利巴嫩山又到伯拉大河．</a:t>
            </a:r>
          </a:p>
          <a:p>
            <a:pPr marL="0" indent="0" defTabSz="434340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342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1:8 如今我將這地擺在你們面前、你們要進去得這地、就是耶和華向你們列祖亞伯拉罕、以撒、雅各、起誓應許賜給他們和他們後裔為業之地。</a:t>
            </a:r>
          </a:p>
        </p:txBody>
      </p:sp>
      <p:sp>
        <p:nvSpPr>
          <p:cNvPr id="972" name="Slide Number"/>
          <p:cNvSpPr txBox="1"/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4" name="Double-click to edi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975" name="1:9 那時我對你們說、管理你們的重任、我獨自擔當不起。…"/>
          <p:cNvSpPr txBox="1"/>
          <p:nvPr>
            <p:ph type="body" idx="1"/>
          </p:nvPr>
        </p:nvSpPr>
        <p:spPr>
          <a:xfrm>
            <a:off x="166687" y="53552"/>
            <a:ext cx="11858626" cy="6750896"/>
          </a:xfrm>
          <a:prstGeom prst="rect">
            <a:avLst/>
          </a:prstGeom>
        </p:spPr>
        <p:txBody>
          <a:bodyPr/>
          <a:lstStyle/>
          <a:p>
            <a:pPr marL="0" indent="0" algn="just" defTabSz="304800">
              <a:lnSpc>
                <a:spcPct val="120000"/>
              </a:lnSpc>
              <a:spcBef>
                <a:spcPts val="0"/>
              </a:spcBef>
              <a:buSzTx/>
              <a:buFontTx/>
              <a:buNone/>
              <a:tabLst>
                <a:tab pos="1828800" algn="l"/>
              </a:tabLst>
              <a:defRPr sz="37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1:9 那時我對你們說、管理你們的重任、我獨自擔當不起。</a:t>
            </a:r>
          </a:p>
          <a:p>
            <a:pPr marL="0" indent="0" algn="just" defTabSz="304800">
              <a:lnSpc>
                <a:spcPct val="120000"/>
              </a:lnSpc>
              <a:spcBef>
                <a:spcPts val="0"/>
              </a:spcBef>
              <a:buSzTx/>
              <a:buFontTx/>
              <a:buNone/>
              <a:tabLst>
                <a:tab pos="1828800" algn="l"/>
              </a:tabLst>
              <a:defRPr sz="37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1:10 耶和華你們的　神使你們多起來、看哪、你們今日像天上的星那樣多。</a:t>
            </a:r>
          </a:p>
          <a:p>
            <a:pPr marL="0" indent="0" algn="just" defTabSz="304800">
              <a:lnSpc>
                <a:spcPct val="120000"/>
              </a:lnSpc>
              <a:spcBef>
                <a:spcPts val="0"/>
              </a:spcBef>
              <a:buSzTx/>
              <a:buFontTx/>
              <a:buNone/>
              <a:tabLst>
                <a:tab pos="1828800" algn="l"/>
              </a:tabLst>
              <a:defRPr sz="37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1:11 惟願耶和華你們列祖的　神、使你們比如今更多千倍、照他所應許你們的話、賜福與你們。</a:t>
            </a:r>
          </a:p>
          <a:p>
            <a:pPr marL="0" indent="0" algn="just" defTabSz="304800">
              <a:lnSpc>
                <a:spcPct val="120000"/>
              </a:lnSpc>
              <a:spcBef>
                <a:spcPts val="0"/>
              </a:spcBef>
              <a:buSzTx/>
              <a:buFontTx/>
              <a:buNone/>
              <a:tabLst>
                <a:tab pos="1828800" algn="l"/>
              </a:tabLst>
              <a:defRPr sz="37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1:12 但你們的麻煩、和管理你們的重任、並你們的爭訟、我獨自一人怎能擔當得起呢。</a:t>
            </a:r>
          </a:p>
        </p:txBody>
      </p:sp>
      <p:sp>
        <p:nvSpPr>
          <p:cNvPr id="976" name="Slide Number"/>
          <p:cNvSpPr txBox="1"/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8" name="Double-click to edi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979" name="1:13 你們要按著各支派、選舉有智慧、有見識、為眾人所認識的、我立他們為你們的首領。…"/>
          <p:cNvSpPr txBox="1"/>
          <p:nvPr>
            <p:ph type="body" idx="1"/>
          </p:nvPr>
        </p:nvSpPr>
        <p:spPr>
          <a:xfrm>
            <a:off x="166687" y="53552"/>
            <a:ext cx="11858626" cy="6750896"/>
          </a:xfrm>
          <a:prstGeom prst="rect">
            <a:avLst/>
          </a:prstGeom>
        </p:spPr>
        <p:txBody>
          <a:bodyPr/>
          <a:lstStyle/>
          <a:p>
            <a:pPr marL="0" indent="0" algn="just" defTabSz="304800">
              <a:lnSpc>
                <a:spcPct val="120000"/>
              </a:lnSpc>
              <a:spcBef>
                <a:spcPts val="0"/>
              </a:spcBef>
              <a:buSzTx/>
              <a:buFontTx/>
              <a:buNone/>
              <a:tabLst>
                <a:tab pos="1828800" algn="l"/>
              </a:tabLst>
              <a:defRPr sz="42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1:13 你們要按著各支派、選舉有智慧、有見識、為眾人所認識的、我立他們為你們的首領。</a:t>
            </a:r>
          </a:p>
          <a:p>
            <a:pPr marL="0" indent="0" algn="just" defTabSz="304800">
              <a:lnSpc>
                <a:spcPct val="120000"/>
              </a:lnSpc>
              <a:spcBef>
                <a:spcPts val="0"/>
              </a:spcBef>
              <a:buSzTx/>
              <a:buFontTx/>
              <a:buNone/>
              <a:tabLst>
                <a:tab pos="1828800" algn="l"/>
              </a:tabLst>
              <a:defRPr sz="42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1:14 你們回答我說、照你所說的行了為妙。</a:t>
            </a:r>
          </a:p>
          <a:p>
            <a:pPr marL="0" indent="0" algn="just" defTabSz="304800">
              <a:lnSpc>
                <a:spcPct val="120000"/>
              </a:lnSpc>
              <a:spcBef>
                <a:spcPts val="0"/>
              </a:spcBef>
              <a:buSzTx/>
              <a:buFontTx/>
              <a:buNone/>
              <a:tabLst>
                <a:tab pos="1828800" algn="l"/>
              </a:tabLst>
              <a:defRPr sz="42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1:15 我便將你們各支派的首領、有智慧為眾人所認識的、照你們的支派、立他們為官長、千夫長、百夫長、五十夫長、十夫長、管理你們。</a:t>
            </a:r>
          </a:p>
        </p:txBody>
      </p:sp>
      <p:sp>
        <p:nvSpPr>
          <p:cNvPr id="980" name="Slide Number"/>
          <p:cNvSpPr txBox="1"/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2" name="Double-click to edi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983" name="1:1   以下所記的、是摩西在約但河東的曠野、疏弗對面的亞拉巴、就是巴蘭、陀弗、拉班、哈洗錄、底撒哈中間、向以色列眾人所說的話。…"/>
          <p:cNvSpPr txBox="1"/>
          <p:nvPr>
            <p:ph type="body" idx="1"/>
          </p:nvPr>
        </p:nvSpPr>
        <p:spPr>
          <a:xfrm>
            <a:off x="166687" y="53552"/>
            <a:ext cx="11858626" cy="6750896"/>
          </a:xfrm>
          <a:prstGeom prst="rect">
            <a:avLst/>
          </a:prstGeom>
        </p:spPr>
        <p:txBody>
          <a:bodyPr/>
          <a:lstStyle/>
          <a:p>
            <a:pPr marL="0" indent="0" defTabSz="457200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44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1:1   以下所記的、</a:t>
            </a:r>
            <a:r>
              <a:rPr>
                <a:solidFill>
                  <a:srgbClr val="FF2600"/>
                </a:solidFill>
              </a:rPr>
              <a:t>是摩西在約但河東的曠野</a:t>
            </a:r>
            <a:r>
              <a:t>、疏弗對面的亞拉巴、就是巴蘭、陀弗、拉班、哈洗錄、底撒哈中間、</a:t>
            </a:r>
            <a:r>
              <a:rPr>
                <a:solidFill>
                  <a:srgbClr val="FF2600"/>
                </a:solidFill>
              </a:rPr>
              <a:t>向以色列眾人所說的話</a:t>
            </a:r>
            <a:r>
              <a:t>。</a:t>
            </a:r>
          </a:p>
          <a:p>
            <a:pPr marL="0" indent="0" defTabSz="457200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44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defTabSz="457200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44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1:3 出埃及第四十年十一月初一日、</a:t>
            </a:r>
            <a:r>
              <a:rPr>
                <a:solidFill>
                  <a:srgbClr val="FF2600"/>
                </a:solidFill>
              </a:rPr>
              <a:t>摩西照耶和華藉著他所吩咐以色列人的話</a:t>
            </a:r>
            <a:r>
              <a:t>、都曉諭他們。</a:t>
            </a:r>
          </a:p>
        </p:txBody>
      </p:sp>
      <p:sp>
        <p:nvSpPr>
          <p:cNvPr id="984" name="Slide Number"/>
          <p:cNvSpPr txBox="1"/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6" name="Double-click to edi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987" name="申 6:4 以色列阿、你要聽．耶和華我們 神是獨一的主。…"/>
          <p:cNvSpPr txBox="1"/>
          <p:nvPr>
            <p:ph type="body" idx="1"/>
          </p:nvPr>
        </p:nvSpPr>
        <p:spPr>
          <a:xfrm>
            <a:off x="166687" y="53552"/>
            <a:ext cx="11858626" cy="6750896"/>
          </a:xfrm>
          <a:prstGeom prst="rect">
            <a:avLst/>
          </a:prstGeom>
        </p:spPr>
        <p:txBody>
          <a:bodyPr/>
          <a:lstStyle/>
          <a:p>
            <a:pPr marL="0" indent="0" defTabSz="457200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49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申 6:4 </a:t>
            </a:r>
            <a:r>
              <a:rPr>
                <a:solidFill>
                  <a:srgbClr val="FF2600"/>
                </a:solidFill>
              </a:rPr>
              <a:t>以色列阿、你要聽</a:t>
            </a:r>
            <a:r>
              <a:t>．耶和華我們　神是獨一的主。</a:t>
            </a:r>
          </a:p>
          <a:p>
            <a:pPr marL="0" indent="0" defTabSz="457200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49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6:5 你要盡心、盡性、盡力、愛耶和華你的　神。</a:t>
            </a:r>
          </a:p>
        </p:txBody>
      </p:sp>
      <p:sp>
        <p:nvSpPr>
          <p:cNvPr id="988" name="Slide Number"/>
          <p:cNvSpPr txBox="1"/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0" name="Double-click to edi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991" name="1. 面對關鍵的時刻…"/>
          <p:cNvSpPr txBox="1"/>
          <p:nvPr>
            <p:ph type="body" idx="1"/>
          </p:nvPr>
        </p:nvSpPr>
        <p:spPr>
          <a:xfrm>
            <a:off x="166687" y="53552"/>
            <a:ext cx="11858626" cy="6750896"/>
          </a:xfrm>
          <a:prstGeom prst="rect">
            <a:avLst/>
          </a:prstGeom>
        </p:spPr>
        <p:txBody>
          <a:bodyPr/>
          <a:lstStyle/>
          <a:p>
            <a:pPr marL="0" indent="0" algn="ctr" defTabSz="457200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50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1. 面對關鍵的時刻</a:t>
            </a:r>
          </a:p>
          <a:p>
            <a:pPr marL="0" indent="0" defTabSz="457200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15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indent="0" defTabSz="457200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40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1:1-3 以下所記的、</a:t>
            </a:r>
            <a:r>
              <a:rPr>
                <a:solidFill>
                  <a:srgbClr val="FF2600"/>
                </a:solidFill>
              </a:rPr>
              <a:t>是摩西在約但河東的曠野</a:t>
            </a:r>
            <a:r>
              <a:t>、疏弗對面的亞拉巴、就是巴蘭、陀弗、拉班、哈洗錄、底撒哈中間、向以色列眾人所說的話。從何烈山經過西珥山、</a:t>
            </a:r>
            <a:r>
              <a:rPr>
                <a:solidFill>
                  <a:srgbClr val="FF2600"/>
                </a:solidFill>
              </a:rPr>
              <a:t>到加低斯巴尼亞、有十一天的路程</a:t>
            </a:r>
            <a:r>
              <a:t>。</a:t>
            </a:r>
            <a:r>
              <a:rPr>
                <a:solidFill>
                  <a:srgbClr val="FF2600"/>
                </a:solidFill>
              </a:rPr>
              <a:t>出埃及第四十年十一月初一日</a:t>
            </a:r>
            <a:r>
              <a:t>、摩西照耶和華藉著他所吩咐以色列人的話、都曉諭他們。</a:t>
            </a:r>
          </a:p>
        </p:txBody>
      </p:sp>
      <p:sp>
        <p:nvSpPr>
          <p:cNvPr id="992" name="Slide Number"/>
          <p:cNvSpPr txBox="1"/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4" name="Double-click to edi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995" name="教會身處末世的時刻…"/>
          <p:cNvSpPr txBox="1"/>
          <p:nvPr>
            <p:ph type="body" idx="1"/>
          </p:nvPr>
        </p:nvSpPr>
        <p:spPr>
          <a:xfrm>
            <a:off x="166687" y="53552"/>
            <a:ext cx="11858626" cy="6750896"/>
          </a:xfrm>
          <a:prstGeom prst="rect">
            <a:avLst/>
          </a:prstGeom>
        </p:spPr>
        <p:txBody>
          <a:bodyPr/>
          <a:lstStyle/>
          <a:p>
            <a:pPr marL="0" indent="0" defTabSz="457200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6000">
                <a:solidFill>
                  <a:srgbClr val="FF26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教會身處末世的時刻 </a:t>
            </a:r>
          </a:p>
          <a:p>
            <a:pPr marL="0" indent="0" defTabSz="457200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6000">
                <a:solidFill>
                  <a:srgbClr val="FF26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- 趕緊收割主的莊稼！</a:t>
            </a:r>
          </a:p>
        </p:txBody>
      </p:sp>
      <p:sp>
        <p:nvSpPr>
          <p:cNvPr id="996" name="Slide Number"/>
          <p:cNvSpPr txBox="1"/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Default">
  <a:themeElements>
    <a:clrScheme name="Default">
      <a:dk1>
        <a:srgbClr val="634823"/>
      </a:dk1>
      <a:lt1>
        <a:srgbClr val="F9EDD7"/>
      </a:lt1>
      <a:dk2>
        <a:srgbClr val="A7A7A7"/>
      </a:dk2>
      <a:lt2>
        <a:srgbClr val="535353"/>
      </a:lt2>
      <a:accent1>
        <a:srgbClr val="803C63"/>
      </a:accent1>
      <a:accent2>
        <a:srgbClr val="5A95A4"/>
      </a:accent2>
      <a:accent3>
        <a:srgbClr val="EBB419"/>
      </a:accent3>
      <a:accent4>
        <a:srgbClr val="E1771F"/>
      </a:accent4>
      <a:accent5>
        <a:srgbClr val="648C7A"/>
      </a:accent5>
      <a:accent6>
        <a:srgbClr val="ACBB51"/>
      </a:accent6>
      <a:hlink>
        <a:srgbClr val="0000FF"/>
      </a:hlink>
      <a:folHlink>
        <a:srgbClr val="FF00FF"/>
      </a:folHlink>
    </a:clrScheme>
    <a:fontScheme name="Default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9EDD7"/>
        </a:solidFill>
        <a:ln w="25400" cap="flat">
          <a:solidFill>
            <a:schemeClr val="accent1"/>
          </a:solidFill>
          <a:prstDash val="solid"/>
          <a:bevel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634823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bevel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634823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803C63"/>
      </a:accent1>
      <a:accent2>
        <a:srgbClr val="5A95A4"/>
      </a:accent2>
      <a:accent3>
        <a:srgbClr val="EBB419"/>
      </a:accent3>
      <a:accent4>
        <a:srgbClr val="E1771F"/>
      </a:accent4>
      <a:accent5>
        <a:srgbClr val="648C7A"/>
      </a:accent5>
      <a:accent6>
        <a:srgbClr val="ACBB51"/>
      </a:accent6>
      <a:hlink>
        <a:srgbClr val="0000FF"/>
      </a:hlink>
      <a:folHlink>
        <a:srgbClr val="FF00FF"/>
      </a:folHlink>
    </a:clrScheme>
    <a:fontScheme name="Default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9EDD7"/>
        </a:solidFill>
        <a:ln w="25400" cap="flat">
          <a:solidFill>
            <a:schemeClr val="accent1"/>
          </a:solidFill>
          <a:prstDash val="solid"/>
          <a:bevel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634823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bevel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634823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