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notesMasterIdLst>
    <p:notesMasterId r:id="rId28"/>
  </p:notesMasterIdLst>
  <p:sldIdLst>
    <p:sldId id="289" r:id="rId2"/>
    <p:sldId id="458" r:id="rId3"/>
    <p:sldId id="420" r:id="rId4"/>
    <p:sldId id="462" r:id="rId5"/>
    <p:sldId id="421" r:id="rId6"/>
    <p:sldId id="460" r:id="rId7"/>
    <p:sldId id="463" r:id="rId8"/>
    <p:sldId id="464" r:id="rId9"/>
    <p:sldId id="465" r:id="rId10"/>
    <p:sldId id="467" r:id="rId11"/>
    <p:sldId id="468" r:id="rId12"/>
    <p:sldId id="466" r:id="rId13"/>
    <p:sldId id="256" r:id="rId14"/>
    <p:sldId id="264" r:id="rId15"/>
    <p:sldId id="469" r:id="rId16"/>
    <p:sldId id="480" r:id="rId17"/>
    <p:sldId id="470" r:id="rId18"/>
    <p:sldId id="471" r:id="rId19"/>
    <p:sldId id="478" r:id="rId20"/>
    <p:sldId id="481" r:id="rId21"/>
    <p:sldId id="472" r:id="rId22"/>
    <p:sldId id="473" r:id="rId23"/>
    <p:sldId id="482" r:id="rId24"/>
    <p:sldId id="474" r:id="rId25"/>
    <p:sldId id="479" r:id="rId26"/>
    <p:sldId id="477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60"/>
  </p:normalViewPr>
  <p:slideViewPr>
    <p:cSldViewPr snapToGrid="0">
      <p:cViewPr varScale="1">
        <p:scale>
          <a:sx n="61" d="100"/>
          <a:sy n="61" d="100"/>
        </p:scale>
        <p:origin x="5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540AE-D566-420F-88C0-398140095582}" type="datetimeFigureOut">
              <a:rPr lang="en-CA" smtClean="0"/>
              <a:t>2023-07-12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0B1EA-A558-4E98-A1C5-5DB52E3F52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7394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536D61-E950-45D2-B194-614CFADE8949}" type="slidenum">
              <a:rPr lang="en-US" altLang="zh-TW">
                <a:solidFill>
                  <a:srgbClr val="000000"/>
                </a:solidFill>
              </a:rPr>
              <a:pPr/>
              <a:t>1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872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943F4E52-2E27-3079-7D41-9B59D74799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7AEAB4A7-5BD4-4182-A036-151FB69D6F78}" type="slidenum">
              <a:rPr lang="en-US" altLang="zh-TW" sz="1200"/>
              <a:pPr eaLnBrk="1" hangingPunct="1"/>
              <a:t>13</a:t>
            </a:fld>
            <a:endParaRPr lang="en-US" altLang="zh-TW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574E8BAE-A3D7-D91A-B4A3-9D3DFAEB3E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C329990-01BA-2949-5CA0-FF2FDA25CB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04F7D4EC-E4DA-91EA-DCDE-797D2EF1A2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DD8FE5D7-114D-4078-9C81-7ADA081A8E74}" type="slidenum">
              <a:rPr lang="en-US" altLang="zh-TW" sz="1200"/>
              <a:pPr eaLnBrk="1" hangingPunct="1"/>
              <a:t>14</a:t>
            </a:fld>
            <a:endParaRPr lang="en-US" altLang="zh-TW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2123581D-0A90-5BF8-5D1F-B6E6423A27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B13106BE-A532-A801-55A0-E1B8D03E33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1AB50-A82E-4298-A616-29E58CCD94E9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53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611DD-0876-43A5-B25C-F3483DEB6C21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48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992B8-6756-428C-9CB1-C2EAB48002A9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62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8DBA09-4C6D-4C0B-B84D-F84307E62808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62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78F65-8C5A-4E2D-8D4A-9AB17A400886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61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1A575-4A6F-4499-8F17-85FCF9164DF4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7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0CACD-DFD6-425B-8C80-462692085221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91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2CBBE-96CA-44D6-A02B-FFEBEE6CB2B1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12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F2686-E471-460F-9459-18A6BA4372D9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22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63E15-34C5-4A76-9805-B6BB5F124438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991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AF23F4-2F0E-4B3B-B09C-2D861DAF56E7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76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B35DFDC8-CFC6-4E40-AD27-6DC572E3478A}" type="slidenum">
              <a:rPr kumimoji="1" lang="en-US" altLang="zh-TW" smtClean="0">
                <a:solidFill>
                  <a:srgbClr val="FFFFF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00430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0576" y="1996966"/>
            <a:ext cx="8655424" cy="2007475"/>
          </a:xfrm>
        </p:spPr>
        <p:txBody>
          <a:bodyPr anchor="ctr"/>
          <a:lstStyle/>
          <a:p>
            <a:r>
              <a:rPr lang="zh-TW" altLang="en-US" sz="8000" b="1" dirty="0">
                <a:latin typeface="Courier New" panose="02070309020205020404" pitchFamily="49" charset="0"/>
              </a:rPr>
              <a:t>住在主裡面</a:t>
            </a:r>
            <a:endParaRPr lang="en-US" altLang="zh-TW" sz="8000" b="1" dirty="0">
              <a:latin typeface="Courier New" panose="020703090202050204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AEB18-165D-F7E9-0C45-E6613962FD55}"/>
              </a:ext>
            </a:extLst>
          </p:cNvPr>
          <p:cNvSpPr txBox="1"/>
          <p:nvPr/>
        </p:nvSpPr>
        <p:spPr>
          <a:xfrm>
            <a:off x="8229600" y="5054739"/>
            <a:ext cx="25750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sz="3200" b="1" dirty="0">
                <a:solidFill>
                  <a:schemeClr val="tx2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32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2:24-28</a:t>
            </a:r>
            <a:endParaRPr lang="en-CA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558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二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「住在主裡面」的途徑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A</a:t>
            </a:r>
            <a:r>
              <a:rPr lang="zh-TW" altLang="en-US" sz="4000" dirty="0">
                <a:latin typeface="Arial" panose="020B0604020202020204" pitchFamily="34" charset="0"/>
              </a:rPr>
              <a:t>）</a:t>
            </a:r>
            <a:r>
              <a:rPr lang="zh-TW" sz="4000" b="1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確定是神所給的身份</a:t>
            </a:r>
            <a:endParaRPr lang="en-CA" altLang="zh-TW" sz="4000" b="1" kern="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2238375" indent="-2238375">
              <a:buNone/>
            </a:pPr>
            <a:r>
              <a:rPr lang="zh-TW" sz="40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5:20</a:t>
            </a:r>
            <a:r>
              <a:rPr lang="en-CA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我們也知道，　神的兒子已經來到，且將智慧賜給我們，使我們</a:t>
            </a:r>
            <a:r>
              <a:rPr lang="zh-TW" sz="4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認識那位真實的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</a:t>
            </a:r>
            <a:r>
              <a:rPr lang="zh-TW" sz="40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我們也在那位真實的裡面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，就是</a:t>
            </a:r>
            <a:r>
              <a:rPr lang="zh-TW" sz="40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在他兒子耶穌基督裡面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。這是真神，也是永生。</a:t>
            </a:r>
            <a:endParaRPr lang="en-CA" altLang="zh-TW" sz="4000" dirty="0"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2238375" indent="-2238375">
              <a:buNone/>
            </a:pPr>
            <a:r>
              <a:rPr lang="zh-TW" altLang="en-US" sz="4000" b="1" i="0" dirty="0">
                <a:effectLst/>
                <a:latin typeface="Arial" panose="020B0604020202020204" pitchFamily="34" charset="0"/>
              </a:rPr>
              <a:t>約</a:t>
            </a:r>
            <a:r>
              <a:rPr lang="en-US" altLang="zh-TW" sz="4000" b="1" i="0" dirty="0">
                <a:effectLst/>
                <a:latin typeface="Arial" panose="020B0604020202020204" pitchFamily="34" charset="0"/>
              </a:rPr>
              <a:t>17:3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認識你─獨一的真　神，並且認識你所差來的耶穌基督，這就是永生。</a:t>
            </a:r>
            <a:endParaRPr lang="en-CA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167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二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「住在主裡面」的途徑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A</a:t>
            </a:r>
            <a:r>
              <a:rPr lang="zh-TW" altLang="en-US" sz="4000" dirty="0">
                <a:latin typeface="Arial" panose="020B0604020202020204" pitchFamily="34" charset="0"/>
              </a:rPr>
              <a:t>）</a:t>
            </a:r>
            <a:r>
              <a:rPr lang="zh-TW" sz="4000" b="1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確定是神所給的身份</a:t>
            </a:r>
            <a:endParaRPr lang="en-CA" altLang="zh-TW" sz="4000" b="1" kern="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703388" indent="-1703388">
              <a:buNone/>
            </a:pPr>
            <a:r>
              <a:rPr lang="zh-TW" sz="36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</a:t>
            </a:r>
            <a:r>
              <a:rPr lang="en-C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14:17</a:t>
            </a:r>
            <a:r>
              <a:rPr lang="en-C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就是真理的聖靈，乃世人不能接受的；因為不見他，也不認識他。你們卻</a:t>
            </a:r>
            <a:r>
              <a:rPr lang="zh-TW" sz="36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認識他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，因</a:t>
            </a:r>
            <a:r>
              <a:rPr lang="zh-TW" sz="36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他常與你們同在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，也</a:t>
            </a:r>
            <a:r>
              <a:rPr lang="zh-TW" sz="36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要在你們裡面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</a:t>
            </a:r>
            <a:endParaRPr lang="en-C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03388" indent="-1703388">
              <a:buNone/>
            </a:pPr>
            <a:r>
              <a:rPr lang="zh-TW" sz="3600" b="1" dirty="0">
                <a:effectLst/>
                <a:latin typeface="Times New Roman" panose="02020603050405020304" pitchFamily="18" charset="0"/>
                <a:ea typeface="PMingLiU" panose="02020500000000000000" pitchFamily="18" charset="-120"/>
                <a:cs typeface="PMingLiU" panose="02020500000000000000" pitchFamily="18" charset="-120"/>
              </a:rPr>
              <a:t>西</a:t>
            </a:r>
            <a:r>
              <a:rPr lang="en-C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1:13</a:t>
            </a:r>
            <a:r>
              <a:rPr lang="en-C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他救了我們脫離黑暗的權勢，把我們遷到他愛子的國裡；</a:t>
            </a:r>
            <a:endParaRPr lang="en-CA" altLang="zh-TW" sz="3600" dirty="0"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1703388" indent="-1703388">
              <a:buNone/>
            </a:pPr>
            <a:r>
              <a:rPr lang="zh-TW" sz="3600" b="1" dirty="0">
                <a:effectLst/>
                <a:latin typeface="Times New Roman" panose="02020603050405020304" pitchFamily="18" charset="0"/>
                <a:ea typeface="PMingLiU" panose="02020500000000000000" pitchFamily="18" charset="-120"/>
                <a:cs typeface="PMingLiU" panose="02020500000000000000" pitchFamily="18" charset="-120"/>
              </a:rPr>
              <a:t>西</a:t>
            </a:r>
            <a:r>
              <a:rPr lang="en-C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1:14</a:t>
            </a:r>
            <a:r>
              <a:rPr lang="en-C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我們在愛子裡得蒙救贖，罪過得以赦免。</a:t>
            </a:r>
            <a:endParaRPr lang="en-C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805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二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「住在主裡面」的途徑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B</a:t>
            </a:r>
            <a:r>
              <a:rPr lang="zh-TW" altLang="en-US" sz="3800" dirty="0">
                <a:latin typeface="Arial" panose="020B0604020202020204" pitchFamily="34" charset="0"/>
              </a:rPr>
              <a:t>）</a:t>
            </a:r>
            <a:r>
              <a:rPr lang="zh-TW" sz="4000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維持「住在主裡面」的方法</a:t>
            </a:r>
            <a:r>
              <a:rPr lang="en-CA" altLang="zh-TW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(</a:t>
            </a:r>
            <a:r>
              <a:rPr lang="zh-TW" altLang="en-US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約壹</a:t>
            </a:r>
            <a:r>
              <a:rPr lang="en-CA" altLang="zh-TW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2:24-27)</a:t>
            </a:r>
          </a:p>
          <a:p>
            <a:pPr marL="1552575" indent="-742950">
              <a:buAutoNum type="arabicPeriod"/>
            </a:pP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態度</a:t>
            </a:r>
            <a:r>
              <a:rPr lang="zh-TW" altLang="en-US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：</a:t>
            </a: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看重「</a:t>
            </a:r>
            <a:r>
              <a:rPr lang="zh-TW" sz="4000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住在主裡面</a:t>
            </a: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」的重要性</a:t>
            </a:r>
            <a:endParaRPr lang="en-CA" altLang="zh-TW" sz="400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168400" indent="-1168400">
              <a:buNone/>
            </a:pPr>
            <a:r>
              <a:rPr lang="en-US" altLang="zh-TW" sz="3400" b="1" dirty="0"/>
              <a:t>2:24</a:t>
            </a:r>
            <a:r>
              <a:rPr lang="zh-TW" altLang="en-US" sz="3400" dirty="0"/>
              <a:t> 論到你們，</a:t>
            </a:r>
            <a:r>
              <a:rPr lang="zh-TW" altLang="en-US" sz="3400" dirty="0">
                <a:solidFill>
                  <a:schemeClr val="tx2"/>
                </a:solidFill>
              </a:rPr>
              <a:t>務要</a:t>
            </a:r>
            <a:r>
              <a:rPr lang="zh-TW" altLang="en-US" sz="3400" dirty="0"/>
              <a:t>將那從起初所聽見的，常存在心裡。若將從起初所聽見的存在心裡，你們就必住在子裡面，也必住在父裡面。</a:t>
            </a:r>
            <a:endParaRPr lang="en-CA" altLang="zh-TW" sz="3400" dirty="0"/>
          </a:p>
          <a:p>
            <a:pPr marL="1168400" indent="-1168400">
              <a:buNone/>
            </a:pPr>
            <a:r>
              <a:rPr lang="en-US" altLang="zh-TW" sz="3400" b="1" dirty="0"/>
              <a:t>2:25</a:t>
            </a:r>
            <a:r>
              <a:rPr lang="zh-TW" altLang="en-US" sz="3400" dirty="0"/>
              <a:t> 主所應許我們的就是永生。</a:t>
            </a:r>
            <a:endParaRPr lang="en-CA" altLang="zh-TW" sz="3400" dirty="0"/>
          </a:p>
          <a:p>
            <a:pPr marL="1168400" indent="-1168400">
              <a:buNone/>
            </a:pPr>
            <a:r>
              <a:rPr lang="en-US" altLang="zh-TW" sz="3400" b="1" dirty="0"/>
              <a:t>2:26</a:t>
            </a:r>
            <a:r>
              <a:rPr lang="zh-TW" altLang="en-US" sz="3400" dirty="0"/>
              <a:t> 我將這些話寫給你們，是指著那引誘你們的人說的。</a:t>
            </a:r>
            <a:endParaRPr lang="en-CA" sz="3400" dirty="0">
              <a:latin typeface="Arial" panose="020B0604020202020204" pitchFamily="34" charset="0"/>
            </a:endParaRPr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772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A2A5530-539F-3B6A-C9F9-29769462676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3600" y="228601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TW" dirty="0">
                <a:solidFill>
                  <a:srgbClr val="FFFF00"/>
                </a:solidFill>
              </a:rPr>
              <a:t>【</a:t>
            </a:r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平安詩集 第</a:t>
            </a:r>
            <a:r>
              <a:rPr lang="en-US" altLang="zh-TW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193</a:t>
            </a:r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首</a:t>
            </a:r>
            <a:r>
              <a:rPr lang="en-US" altLang="zh-TW" dirty="0">
                <a:solidFill>
                  <a:srgbClr val="FFFF00"/>
                </a:solidFill>
              </a:rPr>
              <a:t>】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FB511BF-4784-D995-6CB3-853FB779C3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914401"/>
            <a:ext cx="8763000" cy="582771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zh-TW" altLang="en-US" sz="3500" b="1" dirty="0">
                <a:latin typeface="新細明體" panose="02020500000000000000" pitchFamily="18" charset="-120"/>
              </a:rPr>
              <a:t>我寧願有耶穌，不要金錢，</a:t>
            </a:r>
          </a:p>
          <a:p>
            <a:pPr marL="609600" indent="-609600"/>
            <a:r>
              <a:rPr lang="zh-TW" altLang="en-US" sz="3500" b="1" dirty="0">
                <a:latin typeface="新細明體" panose="02020500000000000000" pitchFamily="18" charset="-120"/>
              </a:rPr>
              <a:t>我寧願屬主，不願財富無邊；</a:t>
            </a:r>
          </a:p>
          <a:p>
            <a:pPr marL="609600" indent="-609600"/>
            <a:r>
              <a:rPr lang="zh-TW" altLang="en-US" sz="3500" b="1" dirty="0">
                <a:latin typeface="新細明體" panose="02020500000000000000" pitchFamily="18" charset="-120"/>
              </a:rPr>
              <a:t>我寧願有耶穌，不要房產，</a:t>
            </a:r>
          </a:p>
          <a:p>
            <a:pPr marL="609600" indent="-609600"/>
            <a:r>
              <a:rPr lang="zh-TW" altLang="en-US" sz="3500" b="1" dirty="0">
                <a:latin typeface="新細明體" panose="02020500000000000000" pitchFamily="18" charset="-120"/>
              </a:rPr>
              <a:t>我寧願任祂釘痕手扶攙。</a:t>
            </a:r>
          </a:p>
          <a:p>
            <a:pPr marL="609600" indent="-609600"/>
            <a:endParaRPr lang="zh-TW" altLang="en-CA" b="1" dirty="0">
              <a:solidFill>
                <a:schemeClr val="bg1"/>
              </a:solidFill>
              <a:ea typeface="細明體" panose="02020509000000000000" pitchFamily="49" charset="-120"/>
            </a:endParaRPr>
          </a:p>
          <a:p>
            <a:pPr marL="609600" indent="-609600"/>
            <a:r>
              <a:rPr lang="en-US" altLang="zh-TW" sz="2800" b="1" dirty="0">
                <a:solidFill>
                  <a:srgbClr val="FFFF00"/>
                </a:solidFill>
              </a:rPr>
              <a:t>I'D RATHER HAVE JESUS</a:t>
            </a:r>
          </a:p>
          <a:p>
            <a:pPr marL="609600" indent="-609600"/>
            <a:r>
              <a:rPr lang="en-US" altLang="zh-TW" sz="2800" b="1" dirty="0">
                <a:solidFill>
                  <a:schemeClr val="bg1"/>
                </a:solidFill>
              </a:rPr>
              <a:t> </a:t>
            </a:r>
            <a:r>
              <a:rPr lang="en-US" altLang="zh-TW" sz="2800" b="1" dirty="0"/>
              <a:t>1. I'd rather have Jesus than silver or gold,</a:t>
            </a:r>
          </a:p>
          <a:p>
            <a:pPr marL="609600" indent="-609600"/>
            <a:r>
              <a:rPr lang="en-US" altLang="zh-TW" sz="2800" b="1" dirty="0"/>
              <a:t>I'd rather be His than have riches untold;</a:t>
            </a:r>
          </a:p>
          <a:p>
            <a:pPr marL="609600" indent="-609600"/>
            <a:r>
              <a:rPr lang="en-US" altLang="zh-TW" sz="2800" b="1" dirty="0"/>
              <a:t>I'd rather have Jesus than houses or lands,</a:t>
            </a:r>
          </a:p>
          <a:p>
            <a:pPr marL="609600" indent="-609600"/>
            <a:r>
              <a:rPr lang="en-US" altLang="zh-TW" sz="2800" b="1" dirty="0"/>
              <a:t>I'd rather be led by His nail-pierced hand.</a:t>
            </a:r>
          </a:p>
        </p:txBody>
      </p:sp>
      <p:sp>
        <p:nvSpPr>
          <p:cNvPr id="2052" name="Text Box 9">
            <a:extLst>
              <a:ext uri="{FF2B5EF4-FFF2-40B4-BE49-F238E27FC236}">
                <a16:creationId xmlns:a16="http://schemas.microsoft.com/office/drawing/2014/main" id="{C446F9F9-C102-398A-16E7-0F53B61AD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3860801"/>
            <a:ext cx="2017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zh-TW" sz="2000" b="1">
                <a:solidFill>
                  <a:srgbClr val="FFFF00"/>
                </a:solidFill>
              </a:rPr>
              <a:t>Hymnary 332</a:t>
            </a:r>
            <a:endParaRPr lang="en-US" altLang="zh-TW" sz="20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15CACDD-6D49-B73E-CFDC-B50601D0A22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2876"/>
            <a:ext cx="8763000" cy="6526213"/>
          </a:xfrm>
        </p:spPr>
        <p:txBody>
          <a:bodyPr/>
          <a:lstStyle/>
          <a:p>
            <a:pPr eaLnBrk="1" hangingPunct="1"/>
            <a:r>
              <a:rPr lang="zh-TW" altLang="en-US" b="1" dirty="0">
                <a:ea typeface="細明體" panose="02020509000000000000" pitchFamily="49" charset="-120"/>
              </a:rPr>
              <a:t>副歌：</a:t>
            </a:r>
          </a:p>
          <a:p>
            <a:pPr eaLnBrk="1" hangingPunct="1"/>
            <a:r>
              <a:rPr lang="zh-TW" altLang="en-US" sz="3500" b="1" dirty="0">
                <a:latin typeface="新細明體" panose="02020500000000000000" pitchFamily="18" charset="-120"/>
              </a:rPr>
              <a:t>不願做君王，統治四海，</a:t>
            </a:r>
          </a:p>
          <a:p>
            <a:pPr eaLnBrk="1" hangingPunct="1"/>
            <a:r>
              <a:rPr lang="zh-TW" altLang="en-US" sz="3500" b="1" dirty="0">
                <a:latin typeface="新細明體" panose="02020500000000000000" pitchFamily="18" charset="-120"/>
              </a:rPr>
              <a:t>卻被罪權所苦害。</a:t>
            </a:r>
          </a:p>
          <a:p>
            <a:pPr eaLnBrk="1" hangingPunct="1"/>
            <a:r>
              <a:rPr lang="zh-TW" altLang="en-US" sz="3500" b="1" dirty="0">
                <a:latin typeface="新細明體" panose="02020500000000000000" pitchFamily="18" charset="-120"/>
              </a:rPr>
              <a:t>我寧願有耶穌，</a:t>
            </a:r>
          </a:p>
          <a:p>
            <a:pPr eaLnBrk="1" hangingPunct="1"/>
            <a:r>
              <a:rPr lang="zh-TW" altLang="en-US" sz="3500" b="1" dirty="0">
                <a:latin typeface="新細明體" panose="02020500000000000000" pitchFamily="18" charset="-120"/>
              </a:rPr>
              <a:t>不要塵世任何榮華情愛</a:t>
            </a:r>
            <a:r>
              <a:rPr lang="zh-TW" altLang="en-US" sz="3500" b="1" dirty="0">
                <a:solidFill>
                  <a:schemeClr val="bg1"/>
                </a:solidFill>
                <a:latin typeface="新細明體" panose="02020500000000000000" pitchFamily="18" charset="-120"/>
              </a:rPr>
              <a:t>。</a:t>
            </a:r>
            <a:r>
              <a:rPr lang="zh-TW" altLang="en-US" sz="3500" dirty="0">
                <a:latin typeface="Courier New" panose="02070309020205020404" pitchFamily="49" charset="0"/>
                <a:ea typeface="細明體" panose="02020509000000000000" pitchFamily="49" charset="-120"/>
              </a:rPr>
              <a:t> </a:t>
            </a:r>
            <a:endParaRPr lang="zh-TW" altLang="en-US" sz="3500" dirty="0">
              <a:ea typeface="細明體" panose="02020509000000000000" pitchFamily="49" charset="-120"/>
            </a:endParaRPr>
          </a:p>
          <a:p>
            <a:pPr eaLnBrk="1" hangingPunct="1"/>
            <a:endParaRPr lang="zh-TW" altLang="en-CA" sz="3500" dirty="0">
              <a:ea typeface="細明體" panose="02020509000000000000" pitchFamily="49" charset="-120"/>
            </a:endParaRPr>
          </a:p>
          <a:p>
            <a:pPr eaLnBrk="1" hangingPunct="1"/>
            <a:r>
              <a:rPr lang="en-US" altLang="zh-TW" b="1" i="1" dirty="0"/>
              <a:t>Refrain</a:t>
            </a:r>
            <a:endParaRPr lang="en-US" altLang="zh-TW" b="1" dirty="0"/>
          </a:p>
          <a:p>
            <a:pPr eaLnBrk="1" hangingPunct="1"/>
            <a:r>
              <a:rPr lang="en-US" altLang="zh-TW" b="1" dirty="0"/>
              <a:t>Than to be the king of a vast domain, </a:t>
            </a:r>
          </a:p>
          <a:p>
            <a:pPr eaLnBrk="1" hangingPunct="1"/>
            <a:r>
              <a:rPr lang="en-US" altLang="zh-TW" b="1" dirty="0"/>
              <a:t>And be held in sin's dread sway;</a:t>
            </a:r>
          </a:p>
          <a:p>
            <a:pPr eaLnBrk="1" hangingPunct="1"/>
            <a:r>
              <a:rPr lang="en-US" altLang="zh-TW" b="1" dirty="0"/>
              <a:t>I'd rather have Jesus than anything, </a:t>
            </a:r>
          </a:p>
          <a:p>
            <a:pPr eaLnBrk="1" hangingPunct="1"/>
            <a:r>
              <a:rPr lang="en-US" altLang="zh-TW" b="1" dirty="0"/>
              <a:t>This world affords today.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二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「住在主裡面」的途徑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B</a:t>
            </a:r>
            <a:r>
              <a:rPr lang="zh-TW" altLang="en-US" sz="3800" dirty="0">
                <a:latin typeface="Arial" panose="020B0604020202020204" pitchFamily="34" charset="0"/>
              </a:rPr>
              <a:t>）</a:t>
            </a:r>
            <a:r>
              <a:rPr lang="zh-TW" sz="4000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維持「住在主裡面」的方法</a:t>
            </a:r>
            <a:r>
              <a:rPr lang="en-CA" altLang="zh-TW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(</a:t>
            </a:r>
            <a:r>
              <a:rPr lang="zh-TW" altLang="en-US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約壹</a:t>
            </a:r>
            <a:r>
              <a:rPr lang="en-CA" altLang="zh-TW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2:24-27)</a:t>
            </a:r>
          </a:p>
          <a:p>
            <a:pPr marL="1552575" indent="-742950">
              <a:buFont typeface="+mj-lt"/>
              <a:buAutoNum type="arabicPeriod" startAt="2"/>
            </a:pP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「</a:t>
            </a:r>
            <a:r>
              <a:rPr lang="zh-TW" altLang="en-US" sz="4000" dirty="0"/>
              <a:t>將那從起初所聽見的，常存在心裡</a:t>
            </a: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」</a:t>
            </a:r>
            <a:endParaRPr lang="en-CA" altLang="zh-TW" sz="400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168400" indent="-1168400">
              <a:buNone/>
            </a:pPr>
            <a:r>
              <a:rPr lang="en-US" altLang="zh-TW" b="1" dirty="0"/>
              <a:t>2:24</a:t>
            </a:r>
            <a:r>
              <a:rPr lang="zh-TW" altLang="en-US" dirty="0"/>
              <a:t> 論到你們，務要</a:t>
            </a:r>
            <a:r>
              <a:rPr lang="zh-TW" altLang="en-US" dirty="0">
                <a:solidFill>
                  <a:schemeClr val="tx2"/>
                </a:solidFill>
              </a:rPr>
              <a:t>將那從起初所聽見的，常存在心裡</a:t>
            </a:r>
            <a:r>
              <a:rPr lang="zh-TW" altLang="en-US" dirty="0"/>
              <a:t>。若將從起初所聽見的存在心裡，你們就必住在子裡面，也必住在父裡面。</a:t>
            </a:r>
            <a:endParaRPr lang="en-CA" altLang="zh-TW" dirty="0"/>
          </a:p>
          <a:p>
            <a:pPr marL="1168400" indent="-1168400">
              <a:buNone/>
            </a:pPr>
            <a:r>
              <a:rPr lang="en-US" altLang="zh-TW" b="1" dirty="0"/>
              <a:t>2:25</a:t>
            </a:r>
            <a:r>
              <a:rPr lang="zh-TW" altLang="en-US" dirty="0"/>
              <a:t> 主所應許我們的就是永生。</a:t>
            </a:r>
            <a:endParaRPr lang="en-CA" altLang="zh-TW" dirty="0"/>
          </a:p>
          <a:p>
            <a:pPr marL="1168400" indent="-1168400">
              <a:buNone/>
            </a:pPr>
            <a:r>
              <a:rPr lang="en-US" altLang="zh-TW" b="1" dirty="0"/>
              <a:t>2:26</a:t>
            </a:r>
            <a:r>
              <a:rPr lang="zh-TW" altLang="en-US" dirty="0"/>
              <a:t> 我將這些話寫給你們，是指著那引誘你們的人說的。</a:t>
            </a:r>
            <a:endParaRPr lang="en-CA" dirty="0">
              <a:latin typeface="Arial" panose="020B0604020202020204" pitchFamily="34" charset="0"/>
            </a:endParaRPr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953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二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「住在主裡面」的途徑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B</a:t>
            </a:r>
            <a:r>
              <a:rPr lang="zh-TW" altLang="en-US" sz="3800" dirty="0">
                <a:latin typeface="Arial" panose="020B0604020202020204" pitchFamily="34" charset="0"/>
              </a:rPr>
              <a:t>）</a:t>
            </a:r>
            <a:r>
              <a:rPr lang="zh-TW" sz="4000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維持「住在主裡面」的方法</a:t>
            </a:r>
            <a:r>
              <a:rPr lang="en-CA" altLang="zh-TW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(</a:t>
            </a:r>
            <a:r>
              <a:rPr lang="zh-TW" altLang="en-US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約壹</a:t>
            </a:r>
            <a:r>
              <a:rPr lang="en-CA" altLang="zh-TW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2:24-27)</a:t>
            </a:r>
          </a:p>
          <a:p>
            <a:pPr marL="1552575" indent="-742950">
              <a:buFont typeface="+mj-lt"/>
              <a:buAutoNum type="arabicPeriod" startAt="2"/>
            </a:pP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「</a:t>
            </a:r>
            <a:r>
              <a:rPr lang="zh-TW" altLang="en-US" sz="4000" dirty="0"/>
              <a:t>將那從起初所聽見的，常存在心裡</a:t>
            </a: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」</a:t>
            </a:r>
            <a:endParaRPr lang="en-CA" altLang="zh-TW" sz="400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168400" indent="-1168400">
              <a:buNone/>
            </a:pPr>
            <a:r>
              <a:rPr lang="zh-TW" altLang="en-US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約壹</a:t>
            </a:r>
            <a:r>
              <a:rPr lang="en-US" altLang="zh-TW" b="1" i="0" dirty="0">
                <a:effectLst/>
                <a:latin typeface="Arial" panose="020B0604020202020204" pitchFamily="34" charset="0"/>
              </a:rPr>
              <a:t>1:1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 論到從起初原有的生命之道，就是我們所聽見、所看見、親眼看過、親手摸過的。</a:t>
            </a:r>
            <a:endParaRPr lang="en-CA" altLang="zh-TW" b="0" i="0" dirty="0">
              <a:effectLst/>
              <a:latin typeface="Arial" panose="020B0604020202020204" pitchFamily="34" charset="0"/>
            </a:endParaRPr>
          </a:p>
          <a:p>
            <a:pPr marL="1168400" indent="-1168400">
              <a:spcBef>
                <a:spcPts val="0"/>
              </a:spcBef>
              <a:buNone/>
            </a:pPr>
            <a:r>
              <a:rPr lang="zh-TW" altLang="en-US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約壹</a:t>
            </a:r>
            <a:r>
              <a:rPr lang="en-US" altLang="zh-TW" b="1" i="0" dirty="0">
                <a:effectLst/>
                <a:latin typeface="Arial" panose="020B0604020202020204" pitchFamily="34" charset="0"/>
              </a:rPr>
              <a:t>1:2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 （這生命已經顯現出來，我們也看見過，現在又作見證，將原與父同在、且顯現與我們那永遠的生命傳給你們。）</a:t>
            </a:r>
            <a:endParaRPr lang="en-CA" altLang="zh-TW" b="0" i="0" dirty="0">
              <a:effectLst/>
              <a:latin typeface="Arial" panose="020B0604020202020204" pitchFamily="34" charset="0"/>
            </a:endParaRPr>
          </a:p>
          <a:p>
            <a:pPr marL="1168400" indent="-1168400">
              <a:spcBef>
                <a:spcPts val="0"/>
              </a:spcBef>
              <a:buNone/>
            </a:pPr>
            <a:r>
              <a:rPr lang="zh-TW" altLang="en-US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約</a:t>
            </a:r>
            <a:r>
              <a:rPr lang="en-US" altLang="zh-TW" b="1" i="0" dirty="0">
                <a:effectLst/>
                <a:latin typeface="Arial" panose="020B0604020202020204" pitchFamily="34" charset="0"/>
              </a:rPr>
              <a:t>14:6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 耶穌說：「我就是道路、真理、生命；若不藉著我，沒有人能到父那裡去。</a:t>
            </a:r>
            <a:endParaRPr lang="en-CA" dirty="0">
              <a:latin typeface="Arial" panose="020B0604020202020204" pitchFamily="34" charset="0"/>
            </a:endParaRPr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288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二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「住在主裡面」的途徑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B</a:t>
            </a:r>
            <a:r>
              <a:rPr lang="zh-TW" altLang="en-US" sz="3800" dirty="0">
                <a:latin typeface="Arial" panose="020B0604020202020204" pitchFamily="34" charset="0"/>
              </a:rPr>
              <a:t>）</a:t>
            </a:r>
            <a:r>
              <a:rPr lang="zh-TW" sz="4000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維持「住在主裡面」的方法</a:t>
            </a:r>
            <a:r>
              <a:rPr lang="en-CA" altLang="zh-TW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(</a:t>
            </a:r>
            <a:r>
              <a:rPr lang="zh-TW" altLang="en-US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約壹</a:t>
            </a:r>
            <a:r>
              <a:rPr lang="en-CA" altLang="zh-TW" b="1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2:24-27)</a:t>
            </a:r>
            <a:endParaRPr lang="en-CA" altLang="zh-TW" sz="4000" b="1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552575" indent="-742950">
              <a:buFont typeface="+mj-lt"/>
              <a:buAutoNum type="arabicPeriod" startAt="3"/>
            </a:pP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「</a:t>
            </a:r>
            <a:r>
              <a:rPr lang="zh-TW" altLang="en-US" sz="4000" dirty="0"/>
              <a:t>將從主所受的恩膏常存在你們心裡</a:t>
            </a: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」</a:t>
            </a:r>
            <a:endParaRPr lang="en-CA" altLang="zh-TW" sz="400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168400" indent="-1168400">
              <a:buNone/>
            </a:pPr>
            <a:r>
              <a:rPr lang="en-US" altLang="zh-TW" sz="3600" b="1" dirty="0"/>
              <a:t>2:27</a:t>
            </a:r>
            <a:r>
              <a:rPr lang="zh-TW" altLang="en-US" sz="3600" dirty="0"/>
              <a:t> 你們</a:t>
            </a:r>
            <a:r>
              <a:rPr lang="zh-TW" altLang="en-US" sz="3600" dirty="0">
                <a:solidFill>
                  <a:schemeClr val="tx2"/>
                </a:solidFill>
              </a:rPr>
              <a:t>從主所受的恩膏常存在你們心裡</a:t>
            </a:r>
            <a:r>
              <a:rPr lang="zh-TW" altLang="en-US" sz="3600" dirty="0"/>
              <a:t>，並不用人教訓你們，自有主的</a:t>
            </a:r>
            <a:r>
              <a:rPr lang="zh-TW" altLang="en-US" sz="3600" dirty="0">
                <a:solidFill>
                  <a:schemeClr val="tx2"/>
                </a:solidFill>
              </a:rPr>
              <a:t>恩膏在凡事上教訓</a:t>
            </a:r>
            <a:r>
              <a:rPr lang="zh-TW" altLang="en-US" sz="3600" dirty="0"/>
              <a:t>你們。這</a:t>
            </a:r>
            <a:r>
              <a:rPr lang="zh-TW" altLang="en-US" sz="3600" dirty="0">
                <a:solidFill>
                  <a:schemeClr val="tx2"/>
                </a:solidFill>
              </a:rPr>
              <a:t>恩膏</a:t>
            </a:r>
            <a:r>
              <a:rPr lang="zh-TW" altLang="en-US" sz="3600" dirty="0"/>
              <a:t>是真的，不是假的；你們要</a:t>
            </a:r>
            <a:r>
              <a:rPr lang="zh-TW" altLang="en-US" sz="3600" dirty="0">
                <a:solidFill>
                  <a:schemeClr val="tx2"/>
                </a:solidFill>
              </a:rPr>
              <a:t>按這恩膏的教訓</a:t>
            </a:r>
            <a:r>
              <a:rPr lang="zh-TW" altLang="en-US" sz="3600" dirty="0"/>
              <a:t>住在主裡面。</a:t>
            </a:r>
            <a:endParaRPr lang="en-CA" altLang="zh-TW" sz="3600" dirty="0"/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284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三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「住在主裡面」的結果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1976438" indent="-1976438">
              <a:buNone/>
            </a:pPr>
            <a:r>
              <a:rPr lang="zh-TW" altLang="en-US" sz="4000" b="1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4000" b="1" dirty="0">
                <a:latin typeface="Arial" panose="020B0604020202020204" pitchFamily="34" charset="0"/>
                <a:ea typeface="Times New Roman" panose="02020603050405020304" pitchFamily="18" charset="0"/>
              </a:rPr>
              <a:t>2:28</a:t>
            </a:r>
            <a:r>
              <a:rPr lang="en-CA" sz="4000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小子們哪，你們要</a:t>
            </a:r>
            <a:r>
              <a:rPr lang="zh-TW" altLang="en-US" sz="4000" u="sng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住在主裡面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。這樣，他若</a:t>
            </a:r>
            <a:r>
              <a:rPr lang="zh-TW" altLang="en-US" sz="4000" dirty="0">
                <a:solidFill>
                  <a:schemeClr val="tx2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顯現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，我們就</a:t>
            </a:r>
            <a:r>
              <a:rPr lang="zh-TW" altLang="en-US" sz="4000" dirty="0">
                <a:solidFill>
                  <a:schemeClr val="tx2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可以坦然無懼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；當他來的時候，在他面前也不至於慚愧。</a:t>
            </a:r>
            <a:endParaRPr lang="en-CA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A</a:t>
            </a:r>
            <a:r>
              <a:rPr lang="zh-TW" altLang="en-US" sz="3800" dirty="0">
                <a:latin typeface="Arial" panose="020B0604020202020204" pitchFamily="34" charset="0"/>
              </a:rPr>
              <a:t>）</a:t>
            </a:r>
            <a:r>
              <a:rPr lang="zh-TW" altLang="en-US" sz="4000" dirty="0"/>
              <a:t>坦然無懼</a:t>
            </a:r>
            <a:endParaRPr lang="en-CA" altLang="zh-TW" sz="4000" dirty="0"/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064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三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「住在主裡面」的結果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1976438" indent="-1976438">
              <a:buNone/>
            </a:pPr>
            <a:r>
              <a:rPr lang="zh-TW" altLang="en-US" sz="4000" b="1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4000" b="1" dirty="0">
                <a:latin typeface="Arial" panose="020B0604020202020204" pitchFamily="34" charset="0"/>
                <a:ea typeface="Times New Roman" panose="02020603050405020304" pitchFamily="18" charset="0"/>
              </a:rPr>
              <a:t>2:28</a:t>
            </a:r>
            <a:r>
              <a:rPr lang="en-CA" sz="4000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小子們哪，你們要</a:t>
            </a:r>
            <a:r>
              <a:rPr lang="zh-TW" altLang="en-US" sz="4000" u="sng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住在主裡面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。這樣，他若顯現，我們就可以坦然無懼；當</a:t>
            </a:r>
            <a:r>
              <a:rPr lang="zh-TW" altLang="en-US" sz="4000" dirty="0">
                <a:solidFill>
                  <a:schemeClr val="tx2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他來的時候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，在他面前也</a:t>
            </a:r>
            <a:r>
              <a:rPr lang="zh-TW" altLang="en-US" sz="4000" dirty="0">
                <a:solidFill>
                  <a:schemeClr val="tx2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不至於慚愧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</a:t>
            </a:r>
            <a:endParaRPr lang="en-CA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4000" dirty="0"/>
              <a:t>（</a:t>
            </a:r>
            <a:r>
              <a:rPr lang="en-CA" altLang="zh-TW" sz="4000" dirty="0"/>
              <a:t>B</a:t>
            </a:r>
            <a:r>
              <a:rPr lang="zh-TW" altLang="en-US" sz="4000" dirty="0"/>
              <a:t>）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不至於慚愧</a:t>
            </a:r>
            <a:endParaRPr lang="en-CA" altLang="zh-TW" sz="4000" dirty="0"/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46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C44D1-21BC-EF22-2F54-4C50DB480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492468"/>
            <a:ext cx="10637520" cy="1818291"/>
          </a:xfrm>
        </p:spPr>
        <p:txBody>
          <a:bodyPr/>
          <a:lstStyle/>
          <a:p>
            <a:pPr marL="1976438" indent="-1976438">
              <a:buNone/>
            </a:pPr>
            <a:r>
              <a:rPr lang="zh-TW" altLang="en-US" sz="4000" b="1" i="0" dirty="0">
                <a:effectLst/>
                <a:latin typeface="Arial" panose="020B0604020202020204" pitchFamily="34" charset="0"/>
              </a:rPr>
              <a:t>約</a:t>
            </a:r>
            <a:r>
              <a:rPr lang="en-US" altLang="zh-TW" sz="4000" b="1" i="0" dirty="0">
                <a:effectLst/>
                <a:latin typeface="Arial" panose="020B0604020202020204" pitchFamily="34" charset="0"/>
              </a:rPr>
              <a:t>14:20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到那日，你們就知道我在父裡面，你們在我裡面，我也在你們裡面。</a:t>
            </a:r>
            <a:endParaRPr lang="en-CA" sz="4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961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74886"/>
            <a:ext cx="10363200" cy="84328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832419"/>
            <a:ext cx="12009120" cy="84328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三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「住在主裡面」的結果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4000" dirty="0"/>
              <a:t>（</a:t>
            </a:r>
            <a:r>
              <a:rPr lang="en-CA" altLang="zh-TW" sz="4000" dirty="0"/>
              <a:t>B</a:t>
            </a:r>
            <a:r>
              <a:rPr lang="zh-TW" altLang="en-US" sz="4000" dirty="0"/>
              <a:t>）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不至於慚愧</a:t>
            </a:r>
            <a:endParaRPr lang="en-CA" altLang="zh-TW" sz="4000" dirty="0"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1166813" indent="-1166813">
              <a:spcBef>
                <a:spcPts val="0"/>
              </a:spcBef>
              <a:buNone/>
            </a:pP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來4:12</a:t>
            </a:r>
            <a:r>
              <a:rPr lang="zh-TW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　神的道是活潑的，是有功效的，比一切兩刃的劍更快，甚至魂與靈，骨節與骨髓，都能刺入、剖開，連心中的思念和主意都能辨明。</a:t>
            </a:r>
            <a:endParaRPr lang="en-CA" altLang="zh-TW" dirty="0"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1166813" indent="-1166813">
              <a:spcBef>
                <a:spcPts val="0"/>
              </a:spcBef>
              <a:buNone/>
            </a:pPr>
            <a:r>
              <a:rPr lang="en-C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(ESV)For the word of God is living and active, sharper than any two-edged sword, piercing to the division of soul and of spirit, of joints and of marrow, and discerning the thoughts and intentions of the heart.</a:t>
            </a:r>
            <a:endParaRPr lang="en-C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66813" indent="-1166813">
              <a:spcBef>
                <a:spcPts val="0"/>
              </a:spcBef>
              <a:buNone/>
            </a:pP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來4:13</a:t>
            </a:r>
            <a:r>
              <a:rPr lang="zh-TW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並且被造的沒有一樣在他面前不顯然的；原來萬物在那與我們有關係的主眼前，都是赤露敞開的。</a:t>
            </a:r>
            <a:endParaRPr lang="en-CA" altLang="zh-TW" dirty="0"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1166813" indent="-1166813">
              <a:spcBef>
                <a:spcPts val="0"/>
              </a:spcBef>
              <a:buNone/>
            </a:pPr>
            <a:r>
              <a:rPr lang="en-C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(ESV) And no creature is hidden from his sight, but all are naked and exposed to the eyes of him </a:t>
            </a:r>
            <a:r>
              <a:rPr lang="en-CA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whom we must give account</a:t>
            </a:r>
            <a:r>
              <a:rPr lang="en-C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C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CA" altLang="zh-TW" sz="4000" dirty="0"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indent="0">
              <a:buNone/>
            </a:pPr>
            <a:endParaRPr lang="en-CA" altLang="zh-TW" sz="4000" dirty="0"/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5073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三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「住在主裡面」的結果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1881188" indent="-1881188">
              <a:spcBef>
                <a:spcPts val="0"/>
              </a:spcBef>
              <a:buNone/>
            </a:pPr>
            <a:r>
              <a:rPr lang="zh-TW" sz="40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3:6</a:t>
            </a:r>
            <a:r>
              <a:rPr lang="en-CA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凡</a:t>
            </a:r>
            <a:r>
              <a:rPr lang="zh-TW" sz="40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住在他裡面的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，就</a:t>
            </a:r>
            <a:r>
              <a:rPr lang="zh-TW" sz="4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不犯罪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；凡犯罪的，是未曾看見他，也未曾認識他。</a:t>
            </a:r>
            <a:endParaRPr lang="en-CA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C</a:t>
            </a:r>
            <a:r>
              <a:rPr lang="zh-TW" altLang="en-US" sz="3800" dirty="0">
                <a:latin typeface="Arial" panose="020B0604020202020204" pitchFamily="34" charset="0"/>
              </a:rPr>
              <a:t>）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不犯罪</a:t>
            </a:r>
            <a:endParaRPr lang="en-CA" altLang="zh-TW" sz="4000" dirty="0"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1881188" indent="-1881188">
              <a:spcBef>
                <a:spcPts val="0"/>
              </a:spcBef>
              <a:buNone/>
            </a:pPr>
            <a:r>
              <a:rPr lang="zh-TW" sz="40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4:12</a:t>
            </a:r>
            <a:r>
              <a:rPr lang="en-CA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從沒有人見過　神，我們若</a:t>
            </a:r>
            <a:r>
              <a:rPr lang="zh-TW" altLang="en-US" sz="4000" dirty="0">
                <a:solidFill>
                  <a:schemeClr val="tx2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彼此相愛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　</a:t>
            </a:r>
            <a:r>
              <a:rPr lang="zh-TW" altLang="en-US" sz="4000" u="sng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神就住在我們裡面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</a:t>
            </a:r>
            <a:r>
              <a:rPr lang="zh-TW" altLang="en-US" sz="4000" dirty="0">
                <a:solidFill>
                  <a:schemeClr val="tx2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愛他的心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在我們裡面得以完全了。</a:t>
            </a:r>
            <a:endParaRPr lang="en-CA" altLang="zh-TW" sz="4000" dirty="0"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1881188" indent="-1881188">
              <a:spcBef>
                <a:spcPts val="0"/>
              </a:spcBef>
              <a:buNone/>
            </a:pPr>
            <a:r>
              <a:rPr lang="zh-TW" altLang="en-US" sz="4000" dirty="0">
                <a:latin typeface="Arial" panose="020B0604020202020204" pitchFamily="34" charset="0"/>
              </a:rPr>
              <a:t>（</a:t>
            </a:r>
            <a:r>
              <a:rPr lang="en-CA" sz="4000" dirty="0">
                <a:latin typeface="Arial" panose="020B0604020202020204" pitchFamily="34" charset="0"/>
              </a:rPr>
              <a:t>D</a:t>
            </a:r>
            <a:r>
              <a:rPr lang="zh-TW" altLang="en-US" sz="4000" dirty="0">
                <a:latin typeface="Arial" panose="020B0604020202020204" pitchFamily="34" charset="0"/>
              </a:rPr>
              <a:t>）愛神愛人</a:t>
            </a:r>
            <a:endParaRPr lang="en-CA" altLang="zh-TW" sz="4000" dirty="0"/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56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三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「住在主裡面」的結果</a:t>
            </a:r>
            <a:r>
              <a:rPr lang="en-CA" altLang="zh-TW" dirty="0">
                <a:latin typeface="Arial" panose="020B0604020202020204" pitchFamily="34" charset="0"/>
              </a:rPr>
              <a:t>(</a:t>
            </a:r>
            <a:r>
              <a:rPr lang="zh-TW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</a:t>
            </a: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15:4</a:t>
            </a:r>
            <a:r>
              <a:rPr lang="en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-8)</a:t>
            </a:r>
            <a:endParaRPr lang="en-CA" altLang="zh-TW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809625" indent="-809625">
              <a:spcBef>
                <a:spcPts val="0"/>
              </a:spcBef>
              <a:buNone/>
            </a:pP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15:4</a:t>
            </a:r>
            <a:r>
              <a:rPr lang="en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你們</a:t>
            </a:r>
            <a:r>
              <a:rPr lang="zh-TW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要常在我裡面，我也常在你們裡面</a:t>
            </a:r>
            <a:r>
              <a:rPr lang="zh-TW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。枝子若不常在葡萄樹上，自己就不能結果子；你們若不常在我裡面，也是這樣。</a:t>
            </a:r>
            <a:endParaRPr lang="en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9625" indent="-809625">
              <a:spcBef>
                <a:spcPts val="0"/>
              </a:spcBef>
              <a:buNone/>
            </a:pPr>
            <a:r>
              <a:rPr lang="en-CA" b="1" dirty="0"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15:5</a:t>
            </a:r>
            <a:r>
              <a:rPr lang="en-CA" dirty="0"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 </a:t>
            </a:r>
            <a:r>
              <a:rPr lang="zh-TW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我是葡萄樹，你們是枝子。</a:t>
            </a:r>
            <a:r>
              <a:rPr lang="zh-TW" u="sng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常在我裡面的，我也常在他裡面</a:t>
            </a:r>
            <a:r>
              <a:rPr lang="zh-TW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，這人就</a:t>
            </a:r>
            <a:r>
              <a:rPr lang="zh-TW" dirty="0">
                <a:solidFill>
                  <a:schemeClr val="tx2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多結果子</a:t>
            </a:r>
            <a:r>
              <a:rPr lang="zh-TW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；因為離了我，你們就不能做甚麼。</a:t>
            </a:r>
            <a:endParaRPr lang="en-CA" altLang="zh-TW" dirty="0"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809625" indent="-809625">
              <a:spcBef>
                <a:spcPts val="0"/>
              </a:spcBef>
              <a:buNone/>
            </a:pPr>
            <a:r>
              <a:rPr lang="en-CA" b="1" dirty="0"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15:7</a:t>
            </a:r>
            <a:r>
              <a:rPr lang="en-CA" dirty="0"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 </a:t>
            </a:r>
            <a:r>
              <a:rPr lang="zh-TW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你們若常在我裡面，我的話也常在你們裡面，凡</a:t>
            </a:r>
            <a:r>
              <a:rPr lang="zh-TW" dirty="0">
                <a:solidFill>
                  <a:schemeClr val="tx2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你們所願意的，祈求，就給你們成就</a:t>
            </a:r>
            <a:r>
              <a:rPr lang="zh-TW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</a:t>
            </a:r>
            <a:endParaRPr lang="en-CA" altLang="zh-TW" dirty="0"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809625" indent="-809625">
              <a:spcBef>
                <a:spcPts val="0"/>
              </a:spcBef>
              <a:buNone/>
            </a:pPr>
            <a:r>
              <a:rPr lang="en-CA" b="1" dirty="0"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15:8</a:t>
            </a:r>
            <a:r>
              <a:rPr lang="en-CA" dirty="0"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 </a:t>
            </a:r>
            <a:r>
              <a:rPr lang="zh-TW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你們多結果子，我</a:t>
            </a:r>
            <a:r>
              <a:rPr lang="zh-TW" dirty="0">
                <a:solidFill>
                  <a:schemeClr val="tx2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父就因此得榮耀</a:t>
            </a:r>
            <a:r>
              <a:rPr lang="zh-TW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，你們也就是我的門徒了</a:t>
            </a:r>
            <a:r>
              <a:rPr lang="zh-TW" altLang="en-US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</a:t>
            </a:r>
            <a:endParaRPr lang="en-CA" altLang="zh-TW" dirty="0"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Arial" panose="020B0604020202020204" pitchFamily="34" charset="0"/>
              </a:rPr>
              <a:t>（</a:t>
            </a:r>
            <a:r>
              <a:rPr lang="en-CA" sz="4000" dirty="0">
                <a:latin typeface="Arial" panose="020B0604020202020204" pitchFamily="34" charset="0"/>
              </a:rPr>
              <a:t>E</a:t>
            </a:r>
            <a:r>
              <a:rPr lang="zh-TW" altLang="en-US" sz="4000" dirty="0">
                <a:latin typeface="Arial" panose="020B0604020202020204" pitchFamily="34" charset="0"/>
              </a:rPr>
              <a:t>）結果子：多結果子、祈求成就、父得榮耀</a:t>
            </a:r>
            <a:r>
              <a:rPr lang="en-CA" altLang="zh-TW" sz="4000" dirty="0">
                <a:latin typeface="Arial" panose="020B0604020202020204" pitchFamily="34" charset="0"/>
              </a:rPr>
              <a:t>….</a:t>
            </a:r>
            <a:endParaRPr lang="en-CA" altLang="zh-TW" sz="4000" dirty="0"/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1622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三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「住在主裡面」的結果</a:t>
            </a:r>
            <a:r>
              <a:rPr lang="en-CA" altLang="zh-TW" dirty="0">
                <a:latin typeface="Arial" panose="020B0604020202020204" pitchFamily="34" charset="0"/>
              </a:rPr>
              <a:t>(</a:t>
            </a:r>
            <a:r>
              <a:rPr lang="zh-TW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</a:t>
            </a: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15:4</a:t>
            </a:r>
            <a:r>
              <a:rPr lang="en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-8)</a:t>
            </a:r>
            <a:endParaRPr lang="en-CA" altLang="zh-TW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809625" indent="-809625">
              <a:spcBef>
                <a:spcPts val="0"/>
              </a:spcBef>
              <a:buNone/>
            </a:pPr>
            <a:r>
              <a:rPr lang="en-CA" b="1" dirty="0"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15:7</a:t>
            </a:r>
            <a:r>
              <a:rPr lang="en-CA" dirty="0">
                <a:effectLst/>
                <a:latin typeface="Arial" panose="020B0604020202020204" pitchFamily="34" charset="0"/>
                <a:ea typeface="PMingLiU" panose="02020500000000000000" pitchFamily="18" charset="-120"/>
              </a:rPr>
              <a:t> </a:t>
            </a:r>
            <a:r>
              <a:rPr lang="zh-TW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你們若常在我裡面，我的話也常在你們裡面，凡</a:t>
            </a:r>
            <a:r>
              <a:rPr lang="zh-TW" dirty="0">
                <a:solidFill>
                  <a:schemeClr val="tx2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你們所願意的，祈求，就給你們成就</a:t>
            </a:r>
            <a:r>
              <a:rPr lang="zh-TW" dirty="0"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</a:t>
            </a:r>
            <a:endParaRPr lang="en-CA" altLang="zh-TW" dirty="0"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Arial" panose="020B0604020202020204" pitchFamily="34" charset="0"/>
              </a:rPr>
              <a:t>（</a:t>
            </a:r>
            <a:r>
              <a:rPr lang="en-CA" sz="4000" dirty="0">
                <a:latin typeface="Arial" panose="020B0604020202020204" pitchFamily="34" charset="0"/>
              </a:rPr>
              <a:t>E</a:t>
            </a:r>
            <a:r>
              <a:rPr lang="zh-TW" altLang="en-US" sz="4000" dirty="0">
                <a:latin typeface="Arial" panose="020B0604020202020204" pitchFamily="34" charset="0"/>
              </a:rPr>
              <a:t>）結果子：多結果子、</a:t>
            </a:r>
            <a:r>
              <a:rPr lang="zh-TW" altLang="en-US" sz="4000" u="sng" dirty="0">
                <a:latin typeface="Arial" panose="020B0604020202020204" pitchFamily="34" charset="0"/>
              </a:rPr>
              <a:t>祈求成就</a:t>
            </a:r>
            <a:r>
              <a:rPr lang="zh-TW" altLang="en-US" sz="4000" dirty="0">
                <a:latin typeface="Arial" panose="020B0604020202020204" pitchFamily="34" charset="0"/>
              </a:rPr>
              <a:t>、父得榮耀</a:t>
            </a:r>
            <a:r>
              <a:rPr lang="en-CA" altLang="zh-TW" sz="4000" dirty="0">
                <a:latin typeface="Arial" panose="020B0604020202020204" pitchFamily="34" charset="0"/>
              </a:rPr>
              <a:t>….</a:t>
            </a:r>
          </a:p>
          <a:p>
            <a:pPr marL="1344613" indent="-1344613">
              <a:buNone/>
            </a:pPr>
            <a:r>
              <a:rPr lang="zh-TW" altLang="en-US" sz="3600" b="1" dirty="0">
                <a:latin typeface="Arial" panose="020B0604020202020204" pitchFamily="34" charset="0"/>
              </a:rPr>
              <a:t>來</a:t>
            </a:r>
            <a:r>
              <a:rPr lang="en-US" altLang="zh-TW" sz="3600" b="1" dirty="0">
                <a:latin typeface="Arial" panose="020B0604020202020204" pitchFamily="34" charset="0"/>
              </a:rPr>
              <a:t>5:7</a:t>
            </a:r>
            <a:r>
              <a:rPr lang="zh-TW" altLang="en-US" sz="3600" dirty="0">
                <a:latin typeface="Arial" panose="020B0604020202020204" pitchFamily="34" charset="0"/>
              </a:rPr>
              <a:t> 基督在肉體的時候，既大聲哀哭，流淚禱告，懇求那能救他免死的主，就因他的虔誠蒙了應允。</a:t>
            </a:r>
            <a:endParaRPr lang="en-CA" altLang="zh-TW" sz="3600" dirty="0">
              <a:latin typeface="Arial" panose="020B0604020202020204" pitchFamily="34" charset="0"/>
            </a:endParaRPr>
          </a:p>
          <a:p>
            <a:pPr marL="1344613" indent="-1344613">
              <a:buNone/>
            </a:pPr>
            <a:r>
              <a:rPr lang="zh-TW" altLang="en-US" sz="3600" b="1" dirty="0">
                <a:latin typeface="Arial" panose="020B0604020202020204" pitchFamily="34" charset="0"/>
              </a:rPr>
              <a:t>太</a:t>
            </a:r>
            <a:r>
              <a:rPr lang="en-US" altLang="zh-TW" sz="3600" b="1" dirty="0">
                <a:latin typeface="Arial" panose="020B0604020202020204" pitchFamily="34" charset="0"/>
              </a:rPr>
              <a:t>26:39</a:t>
            </a:r>
            <a:r>
              <a:rPr lang="zh-TW" altLang="en-US" sz="3600" dirty="0">
                <a:latin typeface="Arial" panose="020B0604020202020204" pitchFamily="34" charset="0"/>
              </a:rPr>
              <a:t> 他就稍往前走，俯伏在地，禱告說：「我父啊，倘若可行，求你叫這杯離開我。然而，不要照我的意思，只要照你的意思。」</a:t>
            </a:r>
            <a:endParaRPr lang="en-CA" altLang="zh-TW" sz="3600" dirty="0"/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81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三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「住在主裡面」的結果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1703388" indent="-1703388">
              <a:buNone/>
            </a:pPr>
            <a:r>
              <a:rPr lang="zh-TW" sz="40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4:4</a:t>
            </a:r>
            <a:r>
              <a:rPr lang="en-CA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小子們哪，你們是屬　神的，並且</a:t>
            </a:r>
            <a:r>
              <a:rPr lang="zh-TW" sz="4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勝了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他們；因為那</a:t>
            </a:r>
            <a:r>
              <a:rPr lang="zh-TW" sz="40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在你們裡面的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，比那</a:t>
            </a:r>
            <a:r>
              <a:rPr lang="zh-TW" sz="4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在世界上的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更大。</a:t>
            </a:r>
            <a:endParaRPr lang="en-CA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F</a:t>
            </a:r>
            <a:r>
              <a:rPr lang="zh-TW" altLang="en-US" sz="3800" dirty="0">
                <a:latin typeface="Arial" panose="020B0604020202020204" pitchFamily="34" charset="0"/>
              </a:rPr>
              <a:t>）</a:t>
            </a: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勝過世界的敵基督的各樣引誘</a:t>
            </a:r>
            <a:endParaRPr lang="en-CA" altLang="zh-TW" sz="400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619250" indent="-1619250">
              <a:buNone/>
            </a:pPr>
            <a:r>
              <a:rPr lang="zh-TW" sz="40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</a:t>
            </a:r>
            <a:r>
              <a:rPr lang="en-C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17:21</a:t>
            </a:r>
            <a:r>
              <a:rPr lang="en-CA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使他們都合而為一。正如你</a:t>
            </a:r>
            <a:r>
              <a:rPr lang="zh-TW" sz="40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父在我裡面，我在你裡面，使他們也在我們裡面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</a:t>
            </a:r>
            <a:r>
              <a:rPr lang="zh-TW" sz="4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叫世人可以信你差了我來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</a:t>
            </a:r>
            <a:endParaRPr lang="en-CA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81188" indent="-1881188">
              <a:spcBef>
                <a:spcPts val="0"/>
              </a:spcBef>
              <a:buNone/>
            </a:pPr>
            <a:r>
              <a:rPr lang="zh-TW" altLang="en-US" sz="4000" dirty="0">
                <a:latin typeface="Arial" panose="020B0604020202020204" pitchFamily="34" charset="0"/>
              </a:rPr>
              <a:t>（</a:t>
            </a:r>
            <a:r>
              <a:rPr lang="en-CA" sz="4000" dirty="0">
                <a:latin typeface="Arial" panose="020B0604020202020204" pitchFamily="34" charset="0"/>
              </a:rPr>
              <a:t>G</a:t>
            </a:r>
            <a:r>
              <a:rPr lang="zh-TW" altLang="en-US" sz="4000" dirty="0">
                <a:latin typeface="Arial" panose="020B0604020202020204" pitchFamily="34" charset="0"/>
              </a:rPr>
              <a:t>）</a:t>
            </a:r>
            <a:r>
              <a:rPr lang="zh-TW" sz="40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叫世人可以信</a:t>
            </a:r>
            <a:r>
              <a:rPr lang="zh-TW" altLang="en-US" sz="4000" dirty="0"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主</a:t>
            </a:r>
            <a:endParaRPr lang="en-CA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CA" altLang="zh-TW" sz="4000" dirty="0"/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98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74413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林後</a:t>
            </a:r>
            <a:r>
              <a:rPr lang="en-CA" altLang="zh-TW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4:7-11</a:t>
            </a:r>
          </a:p>
          <a:p>
            <a:pPr marL="1166813" indent="-1166813">
              <a:spcBef>
                <a:spcPts val="0"/>
              </a:spcBef>
              <a:buNone/>
            </a:pPr>
            <a:r>
              <a:rPr lang="en-US" altLang="zh-TW" sz="3700" b="1" i="0" dirty="0">
                <a:effectLst/>
                <a:latin typeface="Arial" panose="020B0604020202020204" pitchFamily="34" charset="0"/>
              </a:rPr>
              <a:t>4:7</a:t>
            </a:r>
            <a:r>
              <a:rPr lang="zh-TW" altLang="en-US" sz="3700" b="0" i="0" dirty="0">
                <a:effectLst/>
                <a:latin typeface="Arial" panose="020B0604020202020204" pitchFamily="34" charset="0"/>
              </a:rPr>
              <a:t> 我們有這寶貝放在瓦器裡，要顯明這莫大的能力是出於　神，不是出於我們。</a:t>
            </a:r>
            <a:endParaRPr lang="en-CA" altLang="zh-TW" sz="3700" b="0" i="0" dirty="0">
              <a:effectLst/>
              <a:latin typeface="Arial" panose="020B0604020202020204" pitchFamily="34" charset="0"/>
            </a:endParaRPr>
          </a:p>
          <a:p>
            <a:pPr marL="1166813" indent="-1166813">
              <a:spcBef>
                <a:spcPts val="0"/>
              </a:spcBef>
              <a:buNone/>
            </a:pPr>
            <a:r>
              <a:rPr lang="en-US" altLang="zh-TW" sz="3700" b="1" i="0" dirty="0">
                <a:effectLst/>
                <a:latin typeface="Arial" panose="020B0604020202020204" pitchFamily="34" charset="0"/>
              </a:rPr>
              <a:t>4:8</a:t>
            </a:r>
            <a:r>
              <a:rPr lang="zh-TW" altLang="en-US" sz="3700" b="0" i="0" dirty="0">
                <a:effectLst/>
                <a:latin typeface="Arial" panose="020B0604020202020204" pitchFamily="34" charset="0"/>
              </a:rPr>
              <a:t> 我們四面受敵，卻不被困住；心裡作難，卻不至失望；</a:t>
            </a:r>
            <a:endParaRPr lang="en-CA" altLang="zh-TW" sz="3700" b="0" i="0" dirty="0">
              <a:effectLst/>
              <a:latin typeface="Arial" panose="020B0604020202020204" pitchFamily="34" charset="0"/>
            </a:endParaRPr>
          </a:p>
          <a:p>
            <a:pPr marL="1166813" indent="-1166813">
              <a:spcBef>
                <a:spcPts val="0"/>
              </a:spcBef>
              <a:buNone/>
            </a:pPr>
            <a:r>
              <a:rPr lang="en-US" altLang="zh-TW" sz="3700" b="1" i="0" dirty="0">
                <a:effectLst/>
                <a:latin typeface="Arial" panose="020B0604020202020204" pitchFamily="34" charset="0"/>
              </a:rPr>
              <a:t>4:9</a:t>
            </a:r>
            <a:r>
              <a:rPr lang="zh-TW" altLang="en-US" sz="3700" b="0" i="0" dirty="0">
                <a:effectLst/>
                <a:latin typeface="Arial" panose="020B0604020202020204" pitchFamily="34" charset="0"/>
              </a:rPr>
              <a:t> 遭逼迫，卻不被丟棄；打倒了，卻不至死亡。</a:t>
            </a:r>
            <a:endParaRPr lang="en-CA" altLang="zh-TW" sz="3700" b="0" i="0" dirty="0">
              <a:effectLst/>
              <a:latin typeface="Arial" panose="020B0604020202020204" pitchFamily="34" charset="0"/>
            </a:endParaRPr>
          </a:p>
          <a:p>
            <a:pPr marL="1166813" indent="-1166813">
              <a:spcBef>
                <a:spcPts val="0"/>
              </a:spcBef>
              <a:buNone/>
            </a:pPr>
            <a:r>
              <a:rPr lang="en-US" altLang="zh-TW" sz="3700" b="1" i="0" dirty="0">
                <a:effectLst/>
                <a:latin typeface="Arial" panose="020B0604020202020204" pitchFamily="34" charset="0"/>
              </a:rPr>
              <a:t>4:10</a:t>
            </a:r>
            <a:r>
              <a:rPr lang="zh-TW" altLang="en-US" sz="3700" b="0" i="0" dirty="0">
                <a:effectLst/>
                <a:latin typeface="Arial" panose="020B0604020202020204" pitchFamily="34" charset="0"/>
              </a:rPr>
              <a:t> 身上常帶著耶穌的死，使耶穌的生也顯明在我們身上。</a:t>
            </a:r>
            <a:endParaRPr lang="en-CA" altLang="zh-TW" sz="3700" b="0" i="0" dirty="0">
              <a:effectLst/>
              <a:latin typeface="Arial" panose="020B0604020202020204" pitchFamily="34" charset="0"/>
            </a:endParaRPr>
          </a:p>
          <a:p>
            <a:pPr marL="1166813" indent="-1166813">
              <a:spcBef>
                <a:spcPts val="0"/>
              </a:spcBef>
              <a:buNone/>
            </a:pPr>
            <a:r>
              <a:rPr lang="en-US" altLang="zh-TW" sz="3700" b="1" i="0" dirty="0">
                <a:effectLst/>
                <a:latin typeface="Arial" panose="020B0604020202020204" pitchFamily="34" charset="0"/>
              </a:rPr>
              <a:t>4:11</a:t>
            </a:r>
            <a:r>
              <a:rPr lang="zh-TW" altLang="en-US" sz="3700" b="0" i="0" dirty="0">
                <a:effectLst/>
                <a:latin typeface="Arial" panose="020B0604020202020204" pitchFamily="34" charset="0"/>
              </a:rPr>
              <a:t> 因為我們這活著的人是常為耶穌被交於死地，使耶穌的生在我們這必死的身上顯明出來。</a:t>
            </a:r>
            <a:endParaRPr lang="en-CA" altLang="zh-TW" sz="37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7927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186" y="1145628"/>
            <a:ext cx="11771586" cy="5712372"/>
          </a:xfrm>
        </p:spPr>
        <p:txBody>
          <a:bodyPr/>
          <a:lstStyle/>
          <a:p>
            <a:pPr marL="1976438" indent="-1976438">
              <a:spcBef>
                <a:spcPts val="0"/>
              </a:spcBef>
              <a:buNone/>
            </a:pPr>
            <a:r>
              <a:rPr lang="zh-TW" sz="40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US" altLang="zh-TW" sz="4000" b="1" i="0" dirty="0">
                <a:effectLst/>
                <a:latin typeface="Arial" panose="020B0604020202020204" pitchFamily="34" charset="0"/>
              </a:rPr>
              <a:t>4:15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凡認耶穌為　神兒子的，　神就住在他裡面，他也住在　神裡面。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976438" indent="-1976438">
              <a:spcBef>
                <a:spcPts val="0"/>
              </a:spcBef>
              <a:buNone/>
            </a:pPr>
            <a:r>
              <a:rPr lang="zh-TW" sz="40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US" altLang="zh-TW" sz="4000" b="1" i="0" dirty="0">
                <a:effectLst/>
                <a:latin typeface="Arial" panose="020B0604020202020204" pitchFamily="34" charset="0"/>
              </a:rPr>
              <a:t>4:16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　神愛我們的心，我們也知道也信。　神就是愛；住在愛裡面的，就是住在　神裡面，　神也住在他裡面。</a:t>
            </a:r>
            <a:endParaRPr lang="en-CA" altLang="zh-TW" sz="4000" dirty="0"/>
          </a:p>
          <a:p>
            <a:pPr marL="809625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414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約翰壹書</a:t>
            </a:r>
            <a:r>
              <a:rPr lang="en-CA" altLang="zh-TW" sz="4400" b="1" dirty="0">
                <a:latin typeface="Courier New" panose="02070309020205020404" pitchFamily="49" charset="0"/>
              </a:rPr>
              <a:t>2:24-28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1850414" cy="5509260"/>
          </a:xfrm>
        </p:spPr>
        <p:txBody>
          <a:bodyPr/>
          <a:lstStyle/>
          <a:p>
            <a:pPr marL="1168400" indent="-1168400">
              <a:buNone/>
            </a:pPr>
            <a:r>
              <a:rPr lang="en-US" altLang="zh-TW" sz="4000" b="1" dirty="0"/>
              <a:t>2:24</a:t>
            </a:r>
            <a:r>
              <a:rPr lang="zh-TW" altLang="en-US" sz="4000" dirty="0"/>
              <a:t> 論到你們，務要將那從起初所聽見的，常存在心裡。若將從起初所聽見的存在心裡，你們就必</a:t>
            </a:r>
            <a:r>
              <a:rPr lang="zh-TW" altLang="en-US" sz="4000" dirty="0">
                <a:solidFill>
                  <a:schemeClr val="tx2"/>
                </a:solidFill>
              </a:rPr>
              <a:t>住在子裡面</a:t>
            </a:r>
            <a:r>
              <a:rPr lang="zh-TW" altLang="en-US" sz="4000" dirty="0"/>
              <a:t>，也必</a:t>
            </a:r>
            <a:r>
              <a:rPr lang="zh-TW" altLang="en-US" sz="4000" dirty="0">
                <a:solidFill>
                  <a:schemeClr val="tx2"/>
                </a:solidFill>
              </a:rPr>
              <a:t>住在父裡面</a:t>
            </a:r>
            <a:r>
              <a:rPr lang="zh-TW" altLang="en-US" sz="4000" dirty="0"/>
              <a:t>。</a:t>
            </a:r>
            <a:endParaRPr lang="en-CA" altLang="zh-TW" sz="4000" dirty="0"/>
          </a:p>
          <a:p>
            <a:pPr marL="1168400" indent="-1168400">
              <a:buNone/>
            </a:pPr>
            <a:r>
              <a:rPr lang="en-US" altLang="zh-TW" sz="4000" b="1" dirty="0"/>
              <a:t>2:25</a:t>
            </a:r>
            <a:r>
              <a:rPr lang="zh-TW" altLang="en-US" sz="4000" dirty="0"/>
              <a:t> 主所應許我們的就是永生。</a:t>
            </a:r>
            <a:endParaRPr lang="en-CA" altLang="zh-TW" sz="4000" dirty="0"/>
          </a:p>
          <a:p>
            <a:pPr marL="1168400" indent="-1168400">
              <a:buNone/>
            </a:pPr>
            <a:r>
              <a:rPr lang="en-US" altLang="zh-TW" sz="4000" b="1" dirty="0"/>
              <a:t>2:26</a:t>
            </a:r>
            <a:r>
              <a:rPr lang="zh-TW" altLang="en-US" sz="4000" dirty="0"/>
              <a:t> 我將這些話寫給你們，是指著那引誘你們的人說的</a:t>
            </a:r>
            <a:r>
              <a:rPr lang="zh-TW" altLang="en-US" dirty="0"/>
              <a:t>。</a:t>
            </a:r>
            <a:endParaRPr lang="en-CA" sz="3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699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約翰壹書</a:t>
            </a:r>
            <a:r>
              <a:rPr lang="en-CA" altLang="zh-TW" sz="4400" b="1" dirty="0">
                <a:latin typeface="Courier New" panose="02070309020205020404" pitchFamily="49" charset="0"/>
              </a:rPr>
              <a:t>2:24-28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1902966" cy="5509260"/>
          </a:xfrm>
        </p:spPr>
        <p:txBody>
          <a:bodyPr/>
          <a:lstStyle/>
          <a:p>
            <a:pPr marL="1168400" indent="-1168400">
              <a:buNone/>
            </a:pPr>
            <a:r>
              <a:rPr lang="en-US" altLang="zh-TW" sz="4000" b="1" dirty="0"/>
              <a:t>2:27</a:t>
            </a:r>
            <a:r>
              <a:rPr lang="zh-TW" altLang="en-US" sz="4000" dirty="0"/>
              <a:t> 你們</a:t>
            </a:r>
            <a:r>
              <a:rPr lang="zh-TW" altLang="en-US" sz="4000" dirty="0">
                <a:solidFill>
                  <a:schemeClr val="tx2"/>
                </a:solidFill>
              </a:rPr>
              <a:t>從主所受的恩膏常存在你們心裡</a:t>
            </a:r>
            <a:r>
              <a:rPr lang="zh-TW" altLang="en-US" sz="4000" dirty="0"/>
              <a:t>，並不用人教訓你們，自有主的恩膏在凡事上教訓你們。這恩膏是真的，不是假的；你們要按這恩膏的教訓</a:t>
            </a:r>
            <a:r>
              <a:rPr lang="zh-TW" altLang="en-US" sz="4000" dirty="0">
                <a:solidFill>
                  <a:schemeClr val="tx2"/>
                </a:solidFill>
              </a:rPr>
              <a:t>住在主裡面</a:t>
            </a:r>
            <a:r>
              <a:rPr lang="zh-TW" altLang="en-US" sz="4000" dirty="0"/>
              <a:t>。</a:t>
            </a:r>
            <a:endParaRPr lang="en-CA" altLang="zh-TW" sz="4000" dirty="0"/>
          </a:p>
          <a:p>
            <a:pPr marL="1168400" indent="-1168400">
              <a:buNone/>
            </a:pPr>
            <a:r>
              <a:rPr lang="en-US" altLang="zh-TW" sz="4000" b="1" dirty="0"/>
              <a:t>2:28</a:t>
            </a:r>
            <a:r>
              <a:rPr lang="zh-TW" altLang="en-US" sz="4000" dirty="0"/>
              <a:t> 小子們哪，你們</a:t>
            </a:r>
            <a:r>
              <a:rPr lang="zh-TW" altLang="en-US" sz="4000" dirty="0">
                <a:solidFill>
                  <a:schemeClr val="tx2"/>
                </a:solidFill>
              </a:rPr>
              <a:t>要住在主裡面</a:t>
            </a:r>
            <a:r>
              <a:rPr lang="zh-TW" altLang="en-US" sz="4000" dirty="0"/>
              <a:t>。這樣，他若顯現，我們就可以坦然無懼；當他來的時候，在他面前也不至於慚愧。</a:t>
            </a:r>
            <a:endParaRPr lang="en-CA" sz="4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486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308864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一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sz="1800" b="1" kern="0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 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「住在主裡面」的意思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二</a:t>
            </a:r>
            <a:r>
              <a:rPr lang="en-CA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)</a:t>
            </a:r>
            <a:r>
              <a:rPr lang="zh-TW" sz="1800" b="1" kern="0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 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「住在主裡面」的途徑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三</a:t>
            </a:r>
            <a:r>
              <a:rPr lang="en-CA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)</a:t>
            </a:r>
            <a:r>
              <a:rPr lang="zh-TW" sz="1800" b="1" kern="0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 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「住在主裡面」的結果</a:t>
            </a:r>
            <a:endParaRPr lang="en-CA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endParaRPr lang="en-CA" altLang="zh-TW" sz="4000" b="1" dirty="0">
              <a:solidFill>
                <a:schemeClr val="tx2"/>
              </a:solidFill>
              <a:latin typeface="+mj-lt"/>
              <a:ea typeface="Microsoft JhengHei" panose="020B0604030504040204" pitchFamily="34" charset="-120"/>
              <a:cs typeface="+mj-cs"/>
            </a:endParaRPr>
          </a:p>
          <a:p>
            <a:pPr marL="0" indent="0">
              <a:buNone/>
            </a:pPr>
            <a:endParaRPr lang="en-CA" altLang="zh-TW" sz="4000" b="1" dirty="0">
              <a:solidFill>
                <a:schemeClr val="tx2"/>
              </a:solidFill>
              <a:latin typeface="+mj-lt"/>
              <a:ea typeface="Microsoft JhengHei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529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一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「住在主裡面」的意思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A</a:t>
            </a:r>
            <a:r>
              <a:rPr lang="zh-TW" altLang="en-US" sz="3800" dirty="0">
                <a:latin typeface="Arial" panose="020B0604020202020204" pitchFamily="34" charset="0"/>
              </a:rPr>
              <a:t>）「住」字義的意思 </a:t>
            </a:r>
            <a:r>
              <a:rPr lang="en-CA" sz="3800" dirty="0" err="1">
                <a:latin typeface="Arial" panose="020B0604020202020204" pitchFamily="34" charset="0"/>
              </a:rPr>
              <a:t>meno</a:t>
            </a:r>
            <a:r>
              <a:rPr lang="en-CA" sz="3800" dirty="0">
                <a:latin typeface="Arial" panose="020B0604020202020204" pitchFamily="34" charset="0"/>
              </a:rPr>
              <a:t> {men’-o}</a:t>
            </a:r>
          </a:p>
          <a:p>
            <a:pPr marL="0" indent="0">
              <a:buNone/>
            </a:pPr>
            <a:r>
              <a:rPr lang="zh-TW" sz="3600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停留</a:t>
            </a:r>
            <a:r>
              <a:rPr lang="zh-TW" altLang="en-US" sz="3600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、</a:t>
            </a:r>
            <a:r>
              <a:rPr lang="zh-TW" sz="3600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住在</a:t>
            </a:r>
            <a:r>
              <a:rPr lang="zh-TW" altLang="en-US" sz="3600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、</a:t>
            </a:r>
            <a:r>
              <a:rPr lang="zh-TW" sz="3600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定居</a:t>
            </a:r>
            <a:r>
              <a:rPr lang="zh-TW" altLang="en-US" sz="3600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、</a:t>
            </a:r>
            <a:r>
              <a:rPr lang="zh-TW" sz="3600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繼續留在，不離開、持繼</a:t>
            </a:r>
            <a:r>
              <a:rPr lang="zh-TW" altLang="en-US" sz="3600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、黏著</a:t>
            </a:r>
            <a:endParaRPr lang="en-CA" altLang="zh-TW" sz="3600" kern="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0" indent="0">
              <a:buNone/>
            </a:pPr>
            <a:r>
              <a:rPr lang="en-CA" altLang="zh-TW" sz="3600" b="0" i="0" dirty="0">
                <a:effectLst/>
                <a:latin typeface="Arial" panose="020B0604020202020204" pitchFamily="34" charset="0"/>
              </a:rPr>
              <a:t>Remain </a:t>
            </a:r>
            <a:r>
              <a:rPr lang="zh-TW" altLang="en-US" sz="3600" b="0" i="0" dirty="0">
                <a:effectLst/>
                <a:latin typeface="Arial" panose="020B0604020202020204" pitchFamily="34" charset="0"/>
              </a:rPr>
              <a:t>、</a:t>
            </a:r>
            <a:r>
              <a:rPr lang="en-CA" altLang="zh-TW" sz="3600" b="0" i="0" dirty="0">
                <a:effectLst/>
                <a:latin typeface="Arial" panose="020B0604020202020204" pitchFamily="34" charset="0"/>
              </a:rPr>
              <a:t>dwell</a:t>
            </a:r>
            <a:r>
              <a:rPr lang="zh-TW" altLang="en-US" sz="3600" b="0" i="0" dirty="0">
                <a:effectLst/>
                <a:latin typeface="Arial" panose="020B0604020202020204" pitchFamily="34" charset="0"/>
              </a:rPr>
              <a:t>、</a:t>
            </a:r>
            <a:r>
              <a:rPr lang="en-CA" altLang="zh-TW" sz="3600" b="0" i="0" dirty="0">
                <a:effectLst/>
                <a:latin typeface="Arial" panose="020B0604020202020204" pitchFamily="34" charset="0"/>
              </a:rPr>
              <a:t>being present</a:t>
            </a:r>
            <a:r>
              <a:rPr lang="zh-TW" altLang="en-US" sz="3600" b="0" i="0" dirty="0">
                <a:effectLst/>
                <a:latin typeface="Arial" panose="020B0604020202020204" pitchFamily="34" charset="0"/>
              </a:rPr>
              <a:t>、</a:t>
            </a:r>
            <a:r>
              <a:rPr lang="en-CA" altLang="zh-TW" sz="3600" b="0" i="0" dirty="0">
                <a:effectLst/>
                <a:latin typeface="Arial" panose="020B0604020202020204" pitchFamily="34" charset="0"/>
              </a:rPr>
              <a:t>continue</a:t>
            </a:r>
            <a:r>
              <a:rPr lang="zh-TW" altLang="en-US" sz="3600" b="0" i="0" dirty="0">
                <a:effectLst/>
                <a:latin typeface="Arial" panose="020B0604020202020204" pitchFamily="34" charset="0"/>
              </a:rPr>
              <a:t>、</a:t>
            </a:r>
            <a:r>
              <a:rPr lang="en-CA" altLang="zh-TW" sz="3600" b="0" i="0" dirty="0">
                <a:effectLst/>
                <a:latin typeface="Arial" panose="020B0604020202020204" pitchFamily="34" charset="0"/>
              </a:rPr>
              <a:t>abide</a:t>
            </a:r>
          </a:p>
        </p:txBody>
      </p:sp>
    </p:spTree>
    <p:extLst>
      <p:ext uri="{BB962C8B-B14F-4D97-AF65-F5344CB8AC3E}">
        <p14:creationId xmlns:p14="http://schemas.microsoft.com/office/powerpoint/2010/main" val="665715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一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「住在主裡面」的意思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altLang="zh-TW" sz="3800" dirty="0">
                <a:latin typeface="Arial" panose="020B0604020202020204" pitchFamily="34" charset="0"/>
              </a:rPr>
              <a:t>B</a:t>
            </a:r>
            <a:r>
              <a:rPr lang="zh-TW" altLang="en-US" sz="3800" dirty="0">
                <a:latin typeface="Arial" panose="020B0604020202020204" pitchFamily="34" charset="0"/>
              </a:rPr>
              <a:t>）「住在主裡面」此用詞的實際表達</a:t>
            </a:r>
            <a:endParaRPr lang="en-CA" altLang="zh-TW" sz="3800" dirty="0">
              <a:latin typeface="Arial" panose="020B0604020202020204" pitchFamily="34" charset="0"/>
            </a:endParaRPr>
          </a:p>
          <a:p>
            <a:pPr marL="1730375" indent="-742950">
              <a:buAutoNum type="arabicPeriod"/>
            </a:pPr>
            <a:r>
              <a:rPr lang="zh-TW" sz="4000" dirty="0">
                <a:effectLst/>
                <a:latin typeface="PMingLiU" panose="02020500000000000000" pitchFamily="18" charset="-120"/>
                <a:cs typeface="PMingLiU" panose="02020500000000000000" pitchFamily="18" charset="-120"/>
              </a:rPr>
              <a:t>主是我們的保</a:t>
            </a:r>
            <a:r>
              <a:rPr lang="zh-TW" altLang="en-US" sz="4000" dirty="0">
                <a:latin typeface="PMingLiU" panose="02020500000000000000" pitchFamily="18" charset="-120"/>
              </a:rPr>
              <a:t>障</a:t>
            </a:r>
            <a:endParaRPr lang="en-CA" altLang="zh-TW" sz="4000" dirty="0">
              <a:latin typeface="PMingLiU" panose="02020500000000000000" pitchFamily="18" charset="-120"/>
            </a:endParaRPr>
          </a:p>
          <a:p>
            <a:pPr marL="1730375" indent="-742950">
              <a:buAutoNum type="arabicPeriod"/>
            </a:pP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與主親密合一的關係</a:t>
            </a:r>
            <a:endParaRPr lang="en-CA" altLang="zh-TW" sz="400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730375" indent="-742950">
              <a:buAutoNum type="arabicPeriod"/>
            </a:pPr>
            <a:r>
              <a:rPr lang="zh-TW" sz="400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活在主的範圍和原則裡面</a:t>
            </a:r>
            <a:endParaRPr lang="en-CA" altLang="zh-TW" sz="400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703388" indent="-1703388">
              <a:buNone/>
            </a:pPr>
            <a:r>
              <a:rPr lang="zh-TW" sz="36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</a:t>
            </a:r>
            <a:r>
              <a:rPr lang="en-C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10:37</a:t>
            </a:r>
            <a:r>
              <a:rPr lang="en-C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我若不行我父的事，你們就不必信我；</a:t>
            </a:r>
            <a:endParaRPr lang="en-CA" altLang="zh-TW" sz="3600" dirty="0"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1703388" indent="-1703388">
              <a:buNone/>
            </a:pPr>
            <a:r>
              <a:rPr lang="zh-TW" sz="36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</a:t>
            </a:r>
            <a:r>
              <a:rPr lang="en-C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10:38</a:t>
            </a:r>
            <a:r>
              <a:rPr lang="en-C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我若行了，你們縱然不信我，也當信這些事，叫你們又知道又明白父在我裡面，我也在父裡面。」</a:t>
            </a:r>
            <a:r>
              <a:rPr lang="en-CA" sz="3600" spc="75" dirty="0">
                <a:effectLst/>
                <a:latin typeface="PMingLiU" panose="02020500000000000000" pitchFamily="18" charset="-120"/>
                <a:ea typeface="Times New Roman" panose="02020603050405020304" pitchFamily="18" charset="0"/>
              </a:rPr>
              <a:t> </a:t>
            </a:r>
            <a:endParaRPr lang="en-C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84138">
              <a:buNone/>
            </a:pPr>
            <a:endParaRPr lang="en-CA" altLang="zh-TW" sz="4000" dirty="0">
              <a:latin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739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一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「住在主裡面」的意思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1344613" indent="-1344613">
              <a:buNone/>
            </a:pPr>
            <a:r>
              <a:rPr lang="zh-TW" b="1" dirty="0">
                <a:effectLst/>
                <a:latin typeface="Times New Roman" panose="02020603050405020304" pitchFamily="18" charset="0"/>
                <a:ea typeface="PMingLiU" panose="02020500000000000000" pitchFamily="18" charset="-120"/>
                <a:cs typeface="PMingLiU" panose="02020500000000000000" pitchFamily="18" charset="-120"/>
              </a:rPr>
              <a:t>約</a:t>
            </a: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1:18</a:t>
            </a:r>
            <a:r>
              <a:rPr lang="en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從來沒有人看見　神，只有在父懷裡的獨生子將他表明出來。</a:t>
            </a:r>
            <a:endParaRPr lang="en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44613" indent="-1344613">
              <a:buNone/>
            </a:pPr>
            <a:r>
              <a:rPr lang="zh-TW" b="1" dirty="0">
                <a:effectLst/>
                <a:latin typeface="Times New Roman" panose="02020603050405020304" pitchFamily="18" charset="0"/>
                <a:ea typeface="PMingLiU" panose="02020500000000000000" pitchFamily="18" charset="-120"/>
                <a:cs typeface="PMingLiU" panose="02020500000000000000" pitchFamily="18" charset="-120"/>
              </a:rPr>
              <a:t>來</a:t>
            </a: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1:3</a:t>
            </a:r>
            <a:r>
              <a:rPr lang="en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他是　神榮耀所發的光輝，是　神本體的真像，</a:t>
            </a:r>
            <a:r>
              <a:rPr lang="en-CA" dirty="0">
                <a:effectLst/>
                <a:latin typeface="Microsoft JhengHei" panose="020B0604030504040204" pitchFamily="34" charset="-120"/>
                <a:ea typeface="Times New Roman" panose="02020603050405020304" pitchFamily="18" charset="0"/>
                <a:cs typeface="Microsoft JhengHei" panose="020B0604030504040204" pitchFamily="34" charset="-120"/>
              </a:rPr>
              <a:t>….</a:t>
            </a:r>
          </a:p>
          <a:p>
            <a:pPr marL="1344613" indent="-1344613">
              <a:buNone/>
            </a:pPr>
            <a:r>
              <a:rPr lang="zh-TW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2:5</a:t>
            </a:r>
            <a:r>
              <a:rPr lang="en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凡遵守主道的，愛　神的心在他裡面實在是完全的。從此，我們知道我們是在主裡面。</a:t>
            </a:r>
            <a:endParaRPr lang="en-CA" altLang="zh-TW" dirty="0"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1344613" indent="-1344613">
              <a:buNone/>
            </a:pPr>
            <a:r>
              <a:rPr lang="zh-TW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2:6</a:t>
            </a:r>
            <a:r>
              <a:rPr lang="en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人若說他住在主裡面，就該自己照主所行的去行。</a:t>
            </a:r>
            <a:endParaRPr lang="en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44613" indent="-1344613">
              <a:buNone/>
            </a:pPr>
            <a:r>
              <a:rPr lang="zh-TW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3:24</a:t>
            </a:r>
            <a:r>
              <a:rPr lang="en-CA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遵守　神命令的，就住在　神裡面，　神也住在他裡面。我們所以知道　神住在我們裡面是因他所賜給我們的聖靈。</a:t>
            </a:r>
            <a:endParaRPr lang="en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492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r>
              <a:rPr lang="zh-TW" altLang="en-US" sz="4400" b="1" dirty="0">
                <a:latin typeface="Courier New" panose="02070309020205020404" pitchFamily="49" charset="0"/>
              </a:rPr>
              <a:t>住在主裡面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58240"/>
            <a:ext cx="12009120" cy="84328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二</a:t>
            </a:r>
            <a:r>
              <a:rPr lang="en-CA" sz="4000" b="1" dirty="0">
                <a:solidFill>
                  <a:schemeClr val="tx2"/>
                </a:solidFill>
                <a:latin typeface="+mj-lt"/>
                <a:ea typeface="Microsoft JhengHei" panose="020B0604030504040204" pitchFamily="34" charset="-120"/>
                <a:cs typeface="+mj-cs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ea typeface="Microsoft JhengHei" panose="020B0604030504040204" pitchFamily="34" charset="-120"/>
              </a:rPr>
              <a:t> 「住在主裡面」的途徑</a:t>
            </a:r>
            <a:endParaRPr lang="en-CA" altLang="zh-TW" sz="4000" b="1" dirty="0">
              <a:solidFill>
                <a:schemeClr val="tx2"/>
              </a:solidFill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800" dirty="0">
                <a:latin typeface="Arial" panose="020B0604020202020204" pitchFamily="34" charset="0"/>
              </a:rPr>
              <a:t>（</a:t>
            </a:r>
            <a:r>
              <a:rPr lang="en-CA" sz="3800" dirty="0">
                <a:latin typeface="Arial" panose="020B0604020202020204" pitchFamily="34" charset="0"/>
              </a:rPr>
              <a:t>A</a:t>
            </a:r>
            <a:r>
              <a:rPr lang="zh-TW" altLang="en-US" sz="4000" dirty="0">
                <a:latin typeface="Arial" panose="020B0604020202020204" pitchFamily="34" charset="0"/>
              </a:rPr>
              <a:t>）</a:t>
            </a:r>
            <a:r>
              <a:rPr lang="zh-TW" sz="4000" b="1" kern="0" dirty="0"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確定是神所給的身份</a:t>
            </a:r>
            <a:endParaRPr lang="en-CA" altLang="zh-TW" sz="4000" b="1" kern="0" dirty="0">
              <a:effectLst/>
              <a:ea typeface="PMingLiU" panose="02020500000000000000" pitchFamily="18" charset="-120"/>
              <a:cs typeface="PMingLiU" panose="02020500000000000000" pitchFamily="18" charset="-120"/>
            </a:endParaRPr>
          </a:p>
          <a:p>
            <a:pPr marL="1797050" indent="-1797050">
              <a:spcBef>
                <a:spcPts val="0"/>
              </a:spcBef>
              <a:buNone/>
            </a:pPr>
            <a:r>
              <a:rPr lang="zh-TW" sz="36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4:13</a:t>
            </a:r>
            <a:r>
              <a:rPr lang="en-C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　</a:t>
            </a:r>
            <a:r>
              <a:rPr lang="zh-TW" sz="36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神將他的靈賜給我們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，從此就知道</a:t>
            </a:r>
            <a:r>
              <a:rPr lang="zh-TW" sz="36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我們是住在他裡面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</a:t>
            </a:r>
            <a:r>
              <a:rPr lang="zh-TW" sz="36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他也住在我們裡面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</a:t>
            </a:r>
            <a:endParaRPr lang="en-C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0" indent="-1797050">
              <a:spcBef>
                <a:spcPts val="0"/>
              </a:spcBef>
              <a:buNone/>
            </a:pPr>
            <a:r>
              <a:rPr lang="zh-TW" sz="36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4:15</a:t>
            </a:r>
            <a:r>
              <a:rPr lang="en-C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36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凡認耶穌為　神兒子的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　</a:t>
            </a:r>
            <a:r>
              <a:rPr lang="zh-TW" sz="36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神就住在他裡面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</a:t>
            </a:r>
            <a:r>
              <a:rPr lang="zh-TW" sz="36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他也住在　神裡面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</a:t>
            </a:r>
            <a:endParaRPr lang="en-CA" altLang="zh-TW" sz="3600" dirty="0"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1797050" indent="-1797050">
              <a:spcBef>
                <a:spcPts val="0"/>
              </a:spcBef>
              <a:buNone/>
            </a:pPr>
            <a:r>
              <a:rPr lang="zh-TW" sz="3600" b="1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約壹</a:t>
            </a:r>
            <a:r>
              <a:rPr lang="en-C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4:16</a:t>
            </a:r>
            <a:r>
              <a:rPr lang="en-C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　</a:t>
            </a:r>
            <a:r>
              <a:rPr lang="zh-TW" sz="36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神愛我們的心，我們</a:t>
            </a:r>
            <a:r>
              <a:rPr lang="zh-TW" sz="36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也知道也信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　神就是愛；住在愛裡面的，就是</a:t>
            </a:r>
            <a:r>
              <a:rPr lang="zh-TW" sz="36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住在　神裡面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，　</a:t>
            </a:r>
            <a:r>
              <a:rPr lang="zh-TW" sz="3600" u="sng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神也住在他裡面</a:t>
            </a:r>
            <a:r>
              <a:rPr lang="zh-TW" sz="36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。</a:t>
            </a:r>
            <a:endParaRPr lang="en-C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74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35799</TotalTime>
  <Words>3111</Words>
  <Application>Microsoft Office PowerPoint</Application>
  <PresentationFormat>Widescreen</PresentationFormat>
  <Paragraphs>154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標楷體</vt:lpstr>
      <vt:lpstr>Microsoft JhengHei</vt:lpstr>
      <vt:lpstr>新細明體</vt:lpstr>
      <vt:lpstr>新細明體</vt:lpstr>
      <vt:lpstr>Arial</vt:lpstr>
      <vt:lpstr>Calibri</vt:lpstr>
      <vt:lpstr>Courier New</vt:lpstr>
      <vt:lpstr>Times New Roman</vt:lpstr>
      <vt:lpstr>3_預設簡報設計</vt:lpstr>
      <vt:lpstr>住在主裡面</vt:lpstr>
      <vt:lpstr>PowerPoint Presentation</vt:lpstr>
      <vt:lpstr>約翰壹書2:24-28</vt:lpstr>
      <vt:lpstr>約翰壹書2:24-28</vt:lpstr>
      <vt:lpstr>住在主裡面</vt:lpstr>
      <vt:lpstr>住在主裡面</vt:lpstr>
      <vt:lpstr>住在主裡面</vt:lpstr>
      <vt:lpstr>住在主裡面</vt:lpstr>
      <vt:lpstr>住在主裡面</vt:lpstr>
      <vt:lpstr>住在主裡面</vt:lpstr>
      <vt:lpstr>住在主裡面</vt:lpstr>
      <vt:lpstr>住在主裡面</vt:lpstr>
      <vt:lpstr>【平安詩集 第193首】</vt:lpstr>
      <vt:lpstr>PowerPoint Presentation</vt:lpstr>
      <vt:lpstr>住在主裡面</vt:lpstr>
      <vt:lpstr>住在主裡面</vt:lpstr>
      <vt:lpstr>住在主裡面</vt:lpstr>
      <vt:lpstr>住在主裡面</vt:lpstr>
      <vt:lpstr>住在主裡面</vt:lpstr>
      <vt:lpstr>住在主裡面</vt:lpstr>
      <vt:lpstr>住在主裡面</vt:lpstr>
      <vt:lpstr>住在主裡面</vt:lpstr>
      <vt:lpstr>住在主裡面</vt:lpstr>
      <vt:lpstr>住在主裡面</vt:lpstr>
      <vt:lpstr>住在主裡面</vt:lpstr>
      <vt:lpstr>住在主裡面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因著信，就</dc:title>
  <dc:creator>Esther Lau</dc:creator>
  <cp:lastModifiedBy>Esther Lau</cp:lastModifiedBy>
  <cp:revision>162</cp:revision>
  <dcterms:created xsi:type="dcterms:W3CDTF">2020-04-04T21:18:27Z</dcterms:created>
  <dcterms:modified xsi:type="dcterms:W3CDTF">2023-07-13T01:39:50Z</dcterms:modified>
</cp:coreProperties>
</file>