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2023-07-23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6404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2023-07-23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219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2023-07-23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7946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2023-07-23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683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2023-07-23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4845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2023-07-23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503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2023-07-23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504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2023-07-23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561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2023-07-23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350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2023-07-23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3327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2023-07-23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8196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33F2A-6FBF-4D33-8786-39736FB7E888}" type="datetimeFigureOut">
              <a:rPr lang="en-CA" smtClean="0"/>
              <a:t>2023-07-23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67220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A05F2-C1BC-5185-BFAC-D00BB9FA0C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1113"/>
            <a:ext cx="9144000" cy="100483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A3B19A-FBD1-53F9-C8D1-D778DC1BFE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8240" y="331596"/>
            <a:ext cx="10048240" cy="6420897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50000"/>
              </a:lnSpc>
            </a:pPr>
            <a:r>
              <a:rPr lang="zh-TW" altLang="en-US" sz="3600" b="1" u="sng" dirty="0">
                <a:solidFill>
                  <a:srgbClr val="FFFF00"/>
                </a:solidFill>
              </a:rPr>
              <a:t>雅各書 </a:t>
            </a:r>
            <a:r>
              <a:rPr lang="en-US" altLang="zh-TW" sz="3600" b="1" u="sng" dirty="0">
                <a:solidFill>
                  <a:srgbClr val="FFFF00"/>
                </a:solidFill>
              </a:rPr>
              <a:t>1</a:t>
            </a:r>
            <a:r>
              <a:rPr lang="zh-TW" altLang="en-US" sz="3600" b="1" u="sng" dirty="0">
                <a:solidFill>
                  <a:srgbClr val="FFFF00"/>
                </a:solidFill>
              </a:rPr>
              <a:t>章</a:t>
            </a:r>
          </a:p>
          <a:p>
            <a:pPr algn="l">
              <a:lnSpc>
                <a:spcPct val="120000"/>
              </a:lnSpc>
            </a:pPr>
            <a:r>
              <a:rPr lang="en-US" altLang="zh-TW" sz="3600" dirty="0"/>
              <a:t>19 </a:t>
            </a:r>
            <a:r>
              <a:rPr lang="zh-TW" altLang="en-US" sz="3600" dirty="0"/>
              <a:t>我親愛的弟兄們，這是你們所知道的。但你們各人要快快地聽，慢慢地說，慢慢地動怒，</a:t>
            </a:r>
            <a:r>
              <a:rPr lang="en-US" altLang="zh-TW" sz="3600" dirty="0"/>
              <a:t>20</a:t>
            </a:r>
            <a:r>
              <a:rPr lang="zh-TW" altLang="en-US" sz="3600" dirty="0"/>
              <a:t>因為人的怒氣並不成就上帝的義。</a:t>
            </a:r>
            <a:r>
              <a:rPr lang="en-US" altLang="zh-TW" sz="3600" dirty="0"/>
              <a:t>21</a:t>
            </a:r>
            <a:r>
              <a:rPr lang="zh-TW" altLang="en-US" sz="3600" dirty="0"/>
              <a:t>所以，你們要脫去一切的污穢和盈餘的邪惡，存溫柔的心領受那所栽種的道，就是能救你們靈魂的道。</a:t>
            </a:r>
            <a:r>
              <a:rPr lang="en-US" altLang="zh-TW" sz="3600" dirty="0"/>
              <a:t>22</a:t>
            </a:r>
            <a:r>
              <a:rPr lang="zh-TW" altLang="en-US" sz="3600" dirty="0"/>
              <a:t>只是你們要行道，不要單單聽道，自己欺哄自己。</a:t>
            </a:r>
            <a:r>
              <a:rPr lang="en-US" altLang="zh-TW" sz="3600" dirty="0"/>
              <a:t>23</a:t>
            </a:r>
            <a:r>
              <a:rPr lang="zh-TW" altLang="en-US" sz="3600" dirty="0"/>
              <a:t>因為聽道而不行道的，就像人對著鏡子看自己本來的面目，</a:t>
            </a:r>
            <a:r>
              <a:rPr lang="en-US" altLang="zh-TW" sz="3600" dirty="0"/>
              <a:t>24</a:t>
            </a:r>
            <a:r>
              <a:rPr lang="zh-TW" altLang="en-US" sz="3600" dirty="0"/>
              <a:t>看見，走後，隨即忘了他的相貌如何。</a:t>
            </a:r>
            <a:r>
              <a:rPr lang="en-US" altLang="zh-TW" sz="3600" dirty="0"/>
              <a:t>25</a:t>
            </a:r>
            <a:r>
              <a:rPr lang="zh-TW" altLang="en-US" sz="3600" dirty="0"/>
              <a:t>惟有詳細察看那全備、使人自由之律法的，並且時常如此，這人既不是聽了就忘，乃是實在行出來，就在他所行的事上必然得福。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2155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50</TotalTime>
  <Words>233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Marco Kam</dc:creator>
  <cp:lastModifiedBy>avuser</cp:lastModifiedBy>
  <cp:revision>8</cp:revision>
  <dcterms:created xsi:type="dcterms:W3CDTF">2023-06-18T00:36:46Z</dcterms:created>
  <dcterms:modified xsi:type="dcterms:W3CDTF">2023-07-23T17:31:51Z</dcterms:modified>
</cp:coreProperties>
</file>