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169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014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569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570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905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5714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185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856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033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381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3522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65CC8-0E6D-4210-AD61-CF7D8B5C8648}" type="datetimeFigureOut">
              <a:rPr lang="en-CA" smtClean="0"/>
              <a:t>2024-04-21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335D4-45F0-43D9-9333-0D66FEEDB0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1776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41515"/>
            <a:ext cx="10515600" cy="108856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Autofit/>
          </a:bodyPr>
          <a:lstStyle/>
          <a:p>
            <a:r>
              <a:rPr lang="zh-TW" altLang="en-US" sz="3200" b="1" u="sng" dirty="0"/>
              <a:t>約翰福音第十章</a:t>
            </a:r>
            <a:endParaRPr lang="en-US" altLang="zh-TW" sz="3200" b="1" dirty="0"/>
          </a:p>
          <a:p>
            <a:r>
              <a:rPr lang="en-US" altLang="zh-TW" sz="3200" b="1" dirty="0"/>
              <a:t>1.</a:t>
            </a:r>
            <a:r>
              <a:rPr lang="zh-TW" altLang="en-US" sz="3200" b="1" dirty="0"/>
              <a:t>「</a:t>
            </a:r>
            <a:r>
              <a:rPr lang="en-US" altLang="zh-TW" sz="3200" b="1" dirty="0"/>
              <a:t>『</a:t>
            </a:r>
            <a:r>
              <a:rPr lang="zh-TW" altLang="en-US" sz="3200" b="1" dirty="0"/>
              <a:t>我實實在在的告訴你們，人進羊圈，不從門進去，倒從別處爬進去，那人就是賊，就是強盜。」</a:t>
            </a:r>
            <a:endParaRPr lang="en-US" altLang="zh-TW" sz="3200" b="1" dirty="0"/>
          </a:p>
          <a:p>
            <a:r>
              <a:rPr lang="en-US" sz="3200" b="1" dirty="0"/>
              <a:t>2.</a:t>
            </a:r>
            <a:r>
              <a:rPr lang="zh-TW" altLang="en-US" sz="3200" b="1" dirty="0"/>
              <a:t> 「從門進去的，才是羊的牧人。」</a:t>
            </a:r>
            <a:endParaRPr lang="en-US" altLang="zh-TW" sz="3200" b="1" dirty="0"/>
          </a:p>
          <a:p>
            <a:r>
              <a:rPr lang="en-US" sz="3200" b="1" dirty="0"/>
              <a:t>3.</a:t>
            </a:r>
            <a:r>
              <a:rPr lang="zh-TW" altLang="en-US" sz="3200" b="1" dirty="0"/>
              <a:t> 「看門的就給祂開門；羊也聽祂的聲音；祂按著名叫自己的羊，把羊領出來。」</a:t>
            </a:r>
            <a:endParaRPr lang="en-US" altLang="zh-TW" sz="3200" b="1" dirty="0"/>
          </a:p>
          <a:p>
            <a:r>
              <a:rPr lang="en-US" sz="3200" b="1" dirty="0"/>
              <a:t>4.</a:t>
            </a:r>
            <a:r>
              <a:rPr lang="zh-TW" altLang="en-US" sz="3200" b="1" dirty="0"/>
              <a:t> 「既放出自己的羊來，就在前頭走，羊也跟著祂，因為認得祂的聲音。」</a:t>
            </a:r>
            <a:endParaRPr lang="en-US" altLang="zh-TW" sz="3200" b="1" dirty="0"/>
          </a:p>
          <a:p>
            <a:r>
              <a:rPr lang="en-US" sz="3200" b="1" dirty="0"/>
              <a:t>5.</a:t>
            </a:r>
            <a:r>
              <a:rPr lang="zh-TW" altLang="en-US" sz="3200" b="1" dirty="0"/>
              <a:t> 「羊不跟著生人，因為不認得他的聲音；必要逃跑。</a:t>
            </a:r>
            <a:r>
              <a:rPr lang="en-US" altLang="zh-TW" sz="3200" b="1" dirty="0"/>
              <a:t>』</a:t>
            </a:r>
            <a:r>
              <a:rPr lang="zh-TW" altLang="en-US" sz="3200" b="1" dirty="0"/>
              <a:t>」</a:t>
            </a:r>
            <a:endParaRPr lang="en-US" altLang="zh-TW" sz="3200" b="1" dirty="0"/>
          </a:p>
          <a:p>
            <a:r>
              <a:rPr lang="en-US" sz="3200" b="1" dirty="0"/>
              <a:t>6.</a:t>
            </a:r>
            <a:r>
              <a:rPr lang="zh-TW" altLang="en-US" sz="3200" b="1" dirty="0"/>
              <a:t> 「耶穌將這比喻告訴他們；但他們不明白所說的是甚麼意思。」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343672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11818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6944"/>
            <a:ext cx="10515600" cy="5600019"/>
          </a:xfrm>
        </p:spPr>
        <p:txBody>
          <a:bodyPr>
            <a:normAutofit/>
          </a:bodyPr>
          <a:lstStyle/>
          <a:p>
            <a:r>
              <a:rPr lang="zh-TW" altLang="en-US" sz="3200" b="1" dirty="0"/>
              <a:t>詩</a:t>
            </a:r>
            <a:r>
              <a:rPr lang="en-US" altLang="zh-TW" sz="3200" b="1" dirty="0"/>
              <a:t>139</a:t>
            </a:r>
          </a:p>
          <a:p>
            <a:r>
              <a:rPr lang="en-US" altLang="zh-TW" sz="3200" b="1" dirty="0"/>
              <a:t>1</a:t>
            </a:r>
            <a:r>
              <a:rPr lang="zh-TW" altLang="en-US" sz="3200" b="1" dirty="0"/>
              <a:t>耶和華啊，你已經鑒察我，認識我。</a:t>
            </a:r>
            <a:endParaRPr lang="en-US" altLang="zh-TW" sz="3200" b="1" dirty="0"/>
          </a:p>
          <a:p>
            <a:r>
              <a:rPr lang="en-US" sz="3200" b="1" dirty="0"/>
              <a:t>2</a:t>
            </a:r>
            <a:r>
              <a:rPr lang="zh-TW" altLang="en-US" sz="3200" b="1" dirty="0"/>
              <a:t>我坐下，我起來，你都曉得，你從遠處知道我的意念；</a:t>
            </a:r>
            <a:endParaRPr lang="en-US" altLang="zh-TW" sz="3200" b="1" dirty="0"/>
          </a:p>
          <a:p>
            <a:r>
              <a:rPr lang="en-US" sz="3200" b="1" dirty="0"/>
              <a:t>3</a:t>
            </a:r>
            <a:r>
              <a:rPr lang="zh-TW" altLang="en-US" sz="3200" b="1" dirty="0"/>
              <a:t>我行路，我躺臥，你都細察，你也深知我一切所行的。</a:t>
            </a:r>
            <a:endParaRPr lang="en-US" altLang="zh-TW" sz="3200" b="1" dirty="0"/>
          </a:p>
          <a:p>
            <a:r>
              <a:rPr lang="en-US" sz="3200" b="1" dirty="0"/>
              <a:t>4</a:t>
            </a:r>
            <a:r>
              <a:rPr lang="zh-TW" altLang="en-US" sz="3200" b="1" dirty="0"/>
              <a:t>耶和華啊，我舌頭上的話，你沒有一句不知道的。</a:t>
            </a:r>
            <a:endParaRPr lang="en-US" altLang="zh-TW" sz="3200" b="1" dirty="0"/>
          </a:p>
          <a:p>
            <a:endParaRPr lang="en-US" sz="3200" b="1" dirty="0"/>
          </a:p>
          <a:p>
            <a:r>
              <a:rPr lang="en-US" sz="3200" b="1" dirty="0"/>
              <a:t>16</a:t>
            </a:r>
            <a:r>
              <a:rPr lang="zh-TW" altLang="en-US" sz="3200" b="1" dirty="0"/>
              <a:t>我未成形的體質，你的眼早已看見了。你所定的日子，我尚未度一日，你都寫在你的冊上了。</a:t>
            </a:r>
            <a:endParaRPr lang="en-US" altLang="zh-TW" sz="3200" b="1" dirty="0"/>
          </a:p>
          <a:p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2137912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3589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9454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zh-TW" sz="3600" b="1" dirty="0"/>
              <a:t>【</a:t>
            </a:r>
            <a:r>
              <a:rPr lang="zh-TW" altLang="en-US" sz="3600" b="1" dirty="0"/>
              <a:t>加三</a:t>
            </a:r>
            <a:r>
              <a:rPr lang="en-US" altLang="zh-TW" sz="3600" b="1" dirty="0"/>
              <a:t>23】</a:t>
            </a:r>
            <a:r>
              <a:rPr lang="zh-TW" altLang="en-US" sz="3600" b="1" dirty="0"/>
              <a:t>「但這因信得救的理，還未來以先，我們被看守在律法之下，直圈到那將來的真道顯明出來。」</a:t>
            </a:r>
            <a:endParaRPr lang="en-US" altLang="zh-TW" sz="3600" b="1" dirty="0"/>
          </a:p>
          <a:p>
            <a:r>
              <a:rPr lang="en-US" altLang="zh-TW" sz="3600" b="1" dirty="0"/>
              <a:t>【</a:t>
            </a:r>
            <a:r>
              <a:rPr lang="zh-TW" altLang="en-US" sz="3600" b="1" dirty="0"/>
              <a:t>加三</a:t>
            </a:r>
            <a:r>
              <a:rPr lang="en-US" altLang="zh-TW" sz="3600" b="1" dirty="0"/>
              <a:t>24】</a:t>
            </a:r>
            <a:r>
              <a:rPr lang="zh-TW" altLang="en-US" sz="3600" b="1" dirty="0"/>
              <a:t>「這樣，律法是我們訓蒙的師傅，引我們到基督那裏，使我們因信稱義。」</a:t>
            </a:r>
            <a:endParaRPr lang="en-US" altLang="zh-TW" sz="3600" b="1" dirty="0"/>
          </a:p>
          <a:p>
            <a:r>
              <a:rPr lang="en-US" altLang="zh-TW" sz="3600" b="1" dirty="0"/>
              <a:t>【</a:t>
            </a:r>
            <a:r>
              <a:rPr lang="zh-TW" altLang="en-US" sz="3600" b="1" dirty="0"/>
              <a:t>加三</a:t>
            </a:r>
            <a:r>
              <a:rPr lang="en-US" altLang="zh-TW" sz="3600" b="1" dirty="0"/>
              <a:t>26】</a:t>
            </a:r>
            <a:r>
              <a:rPr lang="zh-TW" altLang="en-US" sz="3600" b="1" dirty="0"/>
              <a:t>「所以你們因信基督耶穌，都是神的兒子。」</a:t>
            </a:r>
            <a:endParaRPr lang="en-CA" sz="3600" b="1" dirty="0"/>
          </a:p>
        </p:txBody>
      </p:sp>
    </p:spTree>
    <p:extLst>
      <p:ext uri="{BB962C8B-B14F-4D97-AF65-F5344CB8AC3E}">
        <p14:creationId xmlns:p14="http://schemas.microsoft.com/office/powerpoint/2010/main" val="1540405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442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Law</dc:creator>
  <cp:lastModifiedBy>avuser</cp:lastModifiedBy>
  <cp:revision>3</cp:revision>
  <dcterms:created xsi:type="dcterms:W3CDTF">2024-04-20T01:10:13Z</dcterms:created>
  <dcterms:modified xsi:type="dcterms:W3CDTF">2024-04-21T16:58:30Z</dcterms:modified>
</cp:coreProperties>
</file>