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94" r:id="rId2"/>
    <p:sldMasterId id="2147483711" r:id="rId3"/>
  </p:sldMasterIdLst>
  <p:notesMasterIdLst>
    <p:notesMasterId r:id="rId84"/>
  </p:notesMasterIdLst>
  <p:sldIdLst>
    <p:sldId id="494" r:id="rId4"/>
    <p:sldId id="565" r:id="rId5"/>
    <p:sldId id="257" r:id="rId6"/>
    <p:sldId id="495" r:id="rId7"/>
    <p:sldId id="259" r:id="rId8"/>
    <p:sldId id="496" r:id="rId9"/>
    <p:sldId id="497" r:id="rId10"/>
    <p:sldId id="499" r:id="rId11"/>
    <p:sldId id="559" r:id="rId12"/>
    <p:sldId id="560" r:id="rId13"/>
    <p:sldId id="500" r:id="rId14"/>
    <p:sldId id="505" r:id="rId15"/>
    <p:sldId id="256" r:id="rId16"/>
    <p:sldId id="491" r:id="rId17"/>
    <p:sldId id="489" r:id="rId18"/>
    <p:sldId id="490" r:id="rId19"/>
    <p:sldId id="488" r:id="rId20"/>
    <p:sldId id="502" r:id="rId21"/>
    <p:sldId id="503" r:id="rId22"/>
    <p:sldId id="507" r:id="rId23"/>
    <p:sldId id="506" r:id="rId24"/>
    <p:sldId id="508" r:id="rId25"/>
    <p:sldId id="509" r:id="rId26"/>
    <p:sldId id="510" r:id="rId27"/>
    <p:sldId id="561" r:id="rId28"/>
    <p:sldId id="511" r:id="rId29"/>
    <p:sldId id="555" r:id="rId30"/>
    <p:sldId id="562" r:id="rId31"/>
    <p:sldId id="512" r:id="rId32"/>
    <p:sldId id="514" r:id="rId33"/>
    <p:sldId id="513" r:id="rId34"/>
    <p:sldId id="258" r:id="rId35"/>
    <p:sldId id="581" r:id="rId36"/>
    <p:sldId id="536" r:id="rId37"/>
    <p:sldId id="537" r:id="rId38"/>
    <p:sldId id="542" r:id="rId39"/>
    <p:sldId id="543" r:id="rId40"/>
    <p:sldId id="544" r:id="rId41"/>
    <p:sldId id="566" r:id="rId42"/>
    <p:sldId id="567" r:id="rId43"/>
    <p:sldId id="584" r:id="rId44"/>
    <p:sldId id="538" r:id="rId45"/>
    <p:sldId id="574" r:id="rId46"/>
    <p:sldId id="583" r:id="rId47"/>
    <p:sldId id="545" r:id="rId48"/>
    <p:sldId id="556" r:id="rId49"/>
    <p:sldId id="557" r:id="rId50"/>
    <p:sldId id="585" r:id="rId51"/>
    <p:sldId id="539" r:id="rId52"/>
    <p:sldId id="548" r:id="rId53"/>
    <p:sldId id="547" r:id="rId54"/>
    <p:sldId id="549" r:id="rId55"/>
    <p:sldId id="586" r:id="rId56"/>
    <p:sldId id="540" r:id="rId57"/>
    <p:sldId id="568" r:id="rId58"/>
    <p:sldId id="551" r:id="rId59"/>
    <p:sldId id="575" r:id="rId60"/>
    <p:sldId id="569" r:id="rId61"/>
    <p:sldId id="587" r:id="rId62"/>
    <p:sldId id="541" r:id="rId63"/>
    <p:sldId id="550" r:id="rId64"/>
    <p:sldId id="558" r:id="rId65"/>
    <p:sldId id="552" r:id="rId66"/>
    <p:sldId id="553" r:id="rId67"/>
    <p:sldId id="589" r:id="rId68"/>
    <p:sldId id="593" r:id="rId69"/>
    <p:sldId id="515" r:id="rId70"/>
    <p:sldId id="554" r:id="rId71"/>
    <p:sldId id="563" r:id="rId72"/>
    <p:sldId id="573" r:id="rId73"/>
    <p:sldId id="572" r:id="rId74"/>
    <p:sldId id="260" r:id="rId75"/>
    <p:sldId id="493" r:id="rId76"/>
    <p:sldId id="582" r:id="rId77"/>
    <p:sldId id="576" r:id="rId78"/>
    <p:sldId id="577" r:id="rId79"/>
    <p:sldId id="580" r:id="rId80"/>
    <p:sldId id="532" r:id="rId81"/>
    <p:sldId id="578" r:id="rId82"/>
    <p:sldId id="579" r:id="rId8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E2FEF6"/>
    <a:srgbClr val="0000FF"/>
    <a:srgbClr val="800000"/>
    <a:srgbClr val="FF3399"/>
    <a:srgbClr val="0033CC"/>
    <a:srgbClr val="000099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996" autoAdjust="0"/>
    <p:restoredTop sz="94686" autoAdjust="0"/>
  </p:normalViewPr>
  <p:slideViewPr>
    <p:cSldViewPr snapToGrid="0">
      <p:cViewPr varScale="1">
        <p:scale>
          <a:sx n="84" d="100"/>
          <a:sy n="84" d="100"/>
        </p:scale>
        <p:origin x="6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notesMaster" Target="notesMasters/notesMaster1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theme" Target="theme/theme1.xml"/><Relationship Id="rId61" Type="http://schemas.openxmlformats.org/officeDocument/2006/relationships/slide" Target="slides/slide58.xml"/><Relationship Id="rId82" Type="http://schemas.openxmlformats.org/officeDocument/2006/relationships/slide" Target="slides/slide7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0CB17-D025-45CB-91C1-C4797BBDDBA2}" type="datetimeFigureOut">
              <a:rPr lang="zh-HK" altLang="en-US" smtClean="0"/>
              <a:t>8/2/2025</a:t>
            </a:fld>
            <a:endParaRPr lang="zh-HK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41616-9E7E-41E2-81D0-B01CEBAD71C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97173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41616-9E7E-41E2-81D0-B01CEBAD71CB}" type="slidenum">
              <a:rPr lang="zh-HK" altLang="en-US" smtClean="0"/>
              <a:t>23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7150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HK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6FFD-F659-419E-A6B1-C830408FB549}" type="datetimeFigureOut">
              <a:rPr lang="zh-HK" altLang="en-US" smtClean="0"/>
              <a:t>8/2/2025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23A2-A25C-44FF-8CCE-8D2C57AFC3E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72443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6FFD-F659-419E-A6B1-C830408FB549}" type="datetimeFigureOut">
              <a:rPr lang="zh-HK" altLang="en-US" smtClean="0"/>
              <a:t>8/2/2025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23A2-A25C-44FF-8CCE-8D2C57AFC3E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14950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6FFD-F659-419E-A6B1-C830408FB549}" type="datetimeFigureOut">
              <a:rPr lang="zh-HK" altLang="en-US" smtClean="0"/>
              <a:t>8/2/2025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23A2-A25C-44FF-8CCE-8D2C57AFC3EB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335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6FFD-F659-419E-A6B1-C830408FB549}" type="datetimeFigureOut">
              <a:rPr lang="zh-HK" altLang="en-US" smtClean="0"/>
              <a:t>8/2/2025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23A2-A25C-44FF-8CCE-8D2C57AFC3E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81405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6FFD-F659-419E-A6B1-C830408FB549}" type="datetimeFigureOut">
              <a:rPr lang="zh-HK" altLang="en-US" smtClean="0"/>
              <a:t>8/2/2025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23A2-A25C-44FF-8CCE-8D2C57AFC3EB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3004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6FFD-F659-419E-A6B1-C830408FB549}" type="datetimeFigureOut">
              <a:rPr lang="zh-HK" altLang="en-US" smtClean="0"/>
              <a:t>8/2/2025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23A2-A25C-44FF-8CCE-8D2C57AFC3E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85155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6FFD-F659-419E-A6B1-C830408FB549}" type="datetimeFigureOut">
              <a:rPr lang="zh-HK" altLang="en-US" smtClean="0"/>
              <a:t>8/2/2025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23A2-A25C-44FF-8CCE-8D2C57AFC3E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79191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6FFD-F659-419E-A6B1-C830408FB549}" type="datetimeFigureOut">
              <a:rPr lang="zh-HK" altLang="en-US" smtClean="0"/>
              <a:t>8/2/2025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23A2-A25C-44FF-8CCE-8D2C57AFC3E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89958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HK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A03CD-96A3-4F17-A179-92FDA904BA67}" type="datetimeFigureOut">
              <a:rPr lang="zh-HK" altLang="en-US" smtClean="0"/>
              <a:t>8/2/2025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9A00-97FA-4951-BE3B-E2982049D24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43819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A03CD-96A3-4F17-A179-92FDA904BA67}" type="datetimeFigureOut">
              <a:rPr lang="zh-HK" altLang="en-US" smtClean="0"/>
              <a:t>8/2/2025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9A00-97FA-4951-BE3B-E2982049D24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549516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A03CD-96A3-4F17-A179-92FDA904BA67}" type="datetimeFigureOut">
              <a:rPr lang="zh-HK" altLang="en-US" smtClean="0"/>
              <a:t>8/2/2025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9A00-97FA-4951-BE3B-E2982049D24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90846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6FFD-F659-419E-A6B1-C830408FB549}" type="datetimeFigureOut">
              <a:rPr lang="zh-HK" altLang="en-US" smtClean="0"/>
              <a:t>8/2/2025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23A2-A25C-44FF-8CCE-8D2C57AFC3E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790490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A03CD-96A3-4F17-A179-92FDA904BA67}" type="datetimeFigureOut">
              <a:rPr lang="zh-HK" altLang="en-US" smtClean="0"/>
              <a:t>8/2/2025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9A00-97FA-4951-BE3B-E2982049D24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146998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A03CD-96A3-4F17-A179-92FDA904BA67}" type="datetimeFigureOut">
              <a:rPr lang="zh-HK" altLang="en-US" smtClean="0"/>
              <a:t>8/2/2025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9A00-97FA-4951-BE3B-E2982049D24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632880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A03CD-96A3-4F17-A179-92FDA904BA67}" type="datetimeFigureOut">
              <a:rPr lang="zh-HK" altLang="en-US" smtClean="0"/>
              <a:t>8/2/2025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9A00-97FA-4951-BE3B-E2982049D24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371912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A03CD-96A3-4F17-A179-92FDA904BA67}" type="datetimeFigureOut">
              <a:rPr lang="zh-HK" altLang="en-US" smtClean="0"/>
              <a:t>8/2/2025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9A00-97FA-4951-BE3B-E2982049D24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259083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A03CD-96A3-4F17-A179-92FDA904BA67}" type="datetimeFigureOut">
              <a:rPr lang="zh-HK" altLang="en-US" smtClean="0"/>
              <a:t>8/2/2025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9A00-97FA-4951-BE3B-E2982049D24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36772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HK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A03CD-96A3-4F17-A179-92FDA904BA67}" type="datetimeFigureOut">
              <a:rPr lang="zh-HK" altLang="en-US" smtClean="0"/>
              <a:t>8/2/2025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9A00-97FA-4951-BE3B-E2982049D24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23087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A03CD-96A3-4F17-A179-92FDA904BA67}" type="datetimeFigureOut">
              <a:rPr lang="zh-HK" altLang="en-US" smtClean="0"/>
              <a:t>8/2/2025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9A00-97FA-4951-BE3B-E2982049D24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630928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A03CD-96A3-4F17-A179-92FDA904BA67}" type="datetimeFigureOut">
              <a:rPr lang="zh-HK" altLang="en-US" smtClean="0"/>
              <a:t>8/2/2025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9A00-97FA-4951-BE3B-E2982049D249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71333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A03CD-96A3-4F17-A179-92FDA904BA67}" type="datetimeFigureOut">
              <a:rPr lang="zh-HK" altLang="en-US" smtClean="0"/>
              <a:t>8/2/2025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9A00-97FA-4951-BE3B-E2982049D24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166234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A03CD-96A3-4F17-A179-92FDA904BA67}" type="datetimeFigureOut">
              <a:rPr lang="zh-HK" altLang="en-US" smtClean="0"/>
              <a:t>8/2/2025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9A00-97FA-4951-BE3B-E2982049D249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6549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6FFD-F659-419E-A6B1-C830408FB549}" type="datetimeFigureOut">
              <a:rPr lang="zh-HK" altLang="en-US" smtClean="0"/>
              <a:t>8/2/2025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23A2-A25C-44FF-8CCE-8D2C57AFC3E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747041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A03CD-96A3-4F17-A179-92FDA904BA67}" type="datetimeFigureOut">
              <a:rPr lang="zh-HK" altLang="en-US" smtClean="0"/>
              <a:t>8/2/2025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9A00-97FA-4951-BE3B-E2982049D24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014208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A03CD-96A3-4F17-A179-92FDA904BA67}" type="datetimeFigureOut">
              <a:rPr lang="zh-HK" altLang="en-US" smtClean="0"/>
              <a:t>8/2/2025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9A00-97FA-4951-BE3B-E2982049D24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136071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A03CD-96A3-4F17-A179-92FDA904BA67}" type="datetimeFigureOut">
              <a:rPr lang="zh-HK" altLang="en-US" smtClean="0"/>
              <a:t>8/2/2025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9A00-97FA-4951-BE3B-E2982049D24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91633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779185" y="296863"/>
            <a:ext cx="9097433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標楷體" panose="03000509000000000000" pitchFamily="65" charset="-120"/>
                  <a:ea typeface="+mn-ea"/>
                </a:endParaRPr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標楷體" panose="03000509000000000000" pitchFamily="65" charset="-120"/>
                  <a:ea typeface="+mn-ea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7"/>
              <a:ext cx="4299" cy="3370"/>
              <a:chOff x="0" y="3"/>
              <a:chExt cx="5533" cy="4338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3"/>
                <a:ext cx="5470" cy="4338"/>
                <a:chOff x="0" y="3"/>
                <a:chExt cx="5470" cy="4338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8"/>
                  <a:ext cx="2919" cy="2148"/>
                  <a:chOff x="1265" y="816"/>
                  <a:chExt cx="2919" cy="2148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6"/>
                    <a:ext cx="2919" cy="214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標楷體" panose="03000509000000000000" pitchFamily="65" charset="-120"/>
                      <a:ea typeface="+mn-ea"/>
                    </a:endParaRPr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3"/>
                    <a:ext cx="578" cy="40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標楷體" panose="03000509000000000000" pitchFamily="65" charset="-120"/>
                      <a:ea typeface="+mn-ea"/>
                    </a:endParaRPr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3"/>
                  <a:ext cx="5470" cy="4338"/>
                  <a:chOff x="0" y="3"/>
                  <a:chExt cx="5470" cy="4338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4" y="1504"/>
                    <a:ext cx="1259" cy="2323"/>
                    <a:chOff x="3470" y="1532"/>
                    <a:chExt cx="1259" cy="2323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4" y="2238"/>
                      <a:ext cx="1725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標楷體" panose="03000509000000000000" pitchFamily="65" charset="-120"/>
                        <a:ea typeface="+mn-ea"/>
                      </a:endParaRPr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8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標楷體" panose="03000509000000000000" pitchFamily="65" charset="-120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2" cy="1331"/>
                    <a:chOff x="2864" y="2019"/>
                    <a:chExt cx="2462" cy="1331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8"/>
                      <a:ext cx="1813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標楷體" panose="03000509000000000000" pitchFamily="65" charset="-120"/>
                        <a:ea typeface="+mn-ea"/>
                      </a:endParaRPr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5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標楷體" panose="03000509000000000000" pitchFamily="65" charset="-120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3"/>
                    <a:ext cx="2478" cy="1065"/>
                    <a:chOff x="2896" y="1831"/>
                    <a:chExt cx="2478" cy="1065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1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標楷體" panose="03000509000000000000" pitchFamily="65" charset="-120"/>
                        <a:ea typeface="+mn-ea"/>
                      </a:endParaRPr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標楷體" panose="03000509000000000000" pitchFamily="65" charset="-120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標楷體" panose="03000509000000000000" pitchFamily="65" charset="-120"/>
                        <a:ea typeface="+mn-ea"/>
                      </a:endParaRPr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標楷體" panose="03000509000000000000" pitchFamily="65" charset="-120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1" cy="657"/>
                    <a:chOff x="2958" y="1414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3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標楷體" panose="03000509000000000000" pitchFamily="65" charset="-120"/>
                        <a:ea typeface="+mn-ea"/>
                      </a:endParaRPr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標楷體" panose="03000509000000000000" pitchFamily="65" charset="-120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2"/>
                    <a:ext cx="2150" cy="341"/>
                    <a:chOff x="2983" y="1270"/>
                    <a:chExt cx="2150" cy="341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標楷體" panose="03000509000000000000" pitchFamily="65" charset="-120"/>
                        <a:ea typeface="+mn-ea"/>
                      </a:endParaRPr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71"/>
                      <a:ext cx="754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標楷體" panose="03000509000000000000" pitchFamily="65" charset="-120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1"/>
                    <a:ext cx="1879" cy="424"/>
                    <a:chOff x="2938" y="919"/>
                    <a:chExt cx="1879" cy="424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標楷體" panose="03000509000000000000" pitchFamily="65" charset="-120"/>
                        <a:ea typeface="+mn-ea"/>
                      </a:endParaRPr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9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標楷體" panose="03000509000000000000" pitchFamily="65" charset="-120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5"/>
                    <a:chOff x="637" y="1653"/>
                    <a:chExt cx="1257" cy="2325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標楷體" panose="03000509000000000000" pitchFamily="65" charset="-120"/>
                        <a:ea typeface="+mn-ea"/>
                      </a:endParaRPr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0"/>
                      <a:ext cx="92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標楷體" panose="03000509000000000000" pitchFamily="65" charset="-120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1" cy="1334"/>
                    <a:chOff x="-5" y="2196"/>
                    <a:chExt cx="2461" cy="1334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2" cy="3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標楷體" panose="03000509000000000000" pitchFamily="65" charset="-120"/>
                        <a:ea typeface="+mn-ea"/>
                      </a:endParaRPr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3" cy="54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標楷體" panose="03000509000000000000" pitchFamily="65" charset="-120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0"/>
                    <a:ext cx="2477" cy="1063"/>
                    <a:chOff x="-52" y="2008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8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標楷體" panose="03000509000000000000" pitchFamily="65" charset="-120"/>
                        <a:ea typeface="+mn-ea"/>
                      </a:endParaRPr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5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標楷體" panose="03000509000000000000" pitchFamily="65" charset="-120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標楷體" panose="03000509000000000000" pitchFamily="65" charset="-120"/>
                        <a:ea typeface="+mn-ea"/>
                      </a:endParaRPr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標楷體" panose="03000509000000000000" pitchFamily="65" charset="-120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39" cy="656"/>
                    <a:chOff x="23" y="1591"/>
                    <a:chExt cx="2339" cy="656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8" y="1591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標楷體" panose="03000509000000000000" pitchFamily="65" charset="-120"/>
                        <a:ea typeface="+mn-ea"/>
                      </a:endParaRPr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60"/>
                      <a:ext cx="830" cy="4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標楷體" panose="03000509000000000000" pitchFamily="65" charset="-120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7"/>
                    <a:ext cx="2150" cy="345"/>
                    <a:chOff x="189" y="1445"/>
                    <a:chExt cx="2150" cy="345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5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標楷體" panose="03000509000000000000" pitchFamily="65" charset="-120"/>
                        <a:ea typeface="+mn-ea"/>
                      </a:endParaRPr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4"/>
                      <a:ext cx="754" cy="3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標楷體" panose="03000509000000000000" pitchFamily="65" charset="-120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標楷體" panose="03000509000000000000" pitchFamily="65" charset="-120"/>
                        <a:ea typeface="+mn-ea"/>
                      </a:endParaRPr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標楷體" panose="03000509000000000000" pitchFamily="65" charset="-120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3"/>
                    <a:ext cx="1849" cy="553"/>
                    <a:chOff x="616" y="901"/>
                    <a:chExt cx="1849" cy="553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標楷體" panose="03000509000000000000" pitchFamily="65" charset="-120"/>
                        <a:ea typeface="+mn-ea"/>
                      </a:endParaRPr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1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標楷體" panose="03000509000000000000" pitchFamily="65" charset="-120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標楷體" panose="03000509000000000000" pitchFamily="65" charset="-120"/>
                        <a:ea typeface="+mn-ea"/>
                      </a:endParaRPr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標楷體" panose="03000509000000000000" pitchFamily="65" charset="-120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1"/>
                    <a:ext cx="1693" cy="892"/>
                    <a:chOff x="1120" y="301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標楷體" panose="03000509000000000000" pitchFamily="65" charset="-120"/>
                        <a:ea typeface="+mn-ea"/>
                      </a:endParaRPr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2"/>
                      <a:ext cx="67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標楷體" panose="03000509000000000000" pitchFamily="65" charset="-120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3"/>
                    <a:ext cx="779" cy="1516"/>
                    <a:chOff x="1633" y="101"/>
                    <a:chExt cx="779" cy="1516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2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標楷體" panose="03000509000000000000" pitchFamily="65" charset="-120"/>
                        <a:ea typeface="+mn-ea"/>
                      </a:endParaRPr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27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標楷體" panose="03000509000000000000" pitchFamily="65" charset="-120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3"/>
                    <a:ext cx="635" cy="1534"/>
                    <a:chOff x="1935" y="31"/>
                    <a:chExt cx="635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8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標楷體" panose="03000509000000000000" pitchFamily="65" charset="-120"/>
                        <a:ea typeface="+mn-ea"/>
                      </a:endParaRPr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8"/>
                      <a:ext cx="570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標楷體" panose="03000509000000000000" pitchFamily="65" charset="-120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3"/>
                    <a:ext cx="1846" cy="568"/>
                    <a:chOff x="2822" y="671"/>
                    <a:chExt cx="1846" cy="568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標楷體" panose="03000509000000000000" pitchFamily="65" charset="-120"/>
                        <a:ea typeface="+mn-ea"/>
                      </a:endParaRPr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1"/>
                      <a:ext cx="663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標楷體" panose="03000509000000000000" pitchFamily="65" charset="-120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6"/>
                    <a:ext cx="1783" cy="717"/>
                    <a:chOff x="2683" y="444"/>
                    <a:chExt cx="1783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標楷體" panose="03000509000000000000" pitchFamily="65" charset="-120"/>
                        <a:ea typeface="+mn-ea"/>
                      </a:endParaRPr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4"/>
                      <a:ext cx="663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標楷體" panose="03000509000000000000" pitchFamily="65" charset="-120"/>
                        <a:ea typeface="+mn-ea"/>
                      </a:endParaRPr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8"/>
                    <a:ext cx="1026" cy="1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標楷體" panose="03000509000000000000" pitchFamily="65" charset="-120"/>
                      <a:ea typeface="+mn-ea"/>
                    </a:endParaRPr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200" y="196"/>
                    <a:ext cx="551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標楷體" panose="03000509000000000000" pitchFamily="65" charset="-120"/>
                      <a:ea typeface="+mn-ea"/>
                    </a:endParaRPr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5" y="14"/>
                    <a:ext cx="637" cy="1518"/>
                    <a:chOff x="2801" y="42"/>
                    <a:chExt cx="637" cy="1518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3" y="938"/>
                      <a:ext cx="1061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標楷體" panose="03000509000000000000" pitchFamily="65" charset="-120"/>
                        <a:ea typeface="+mn-ea"/>
                      </a:endParaRPr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09" y="184"/>
                      <a:ext cx="570" cy="2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標楷體" panose="03000509000000000000" pitchFamily="65" charset="-120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11" y="133"/>
                    <a:ext cx="1014" cy="1464"/>
                    <a:chOff x="2937" y="161"/>
                    <a:chExt cx="1014" cy="1464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4" y="911"/>
                      <a:ext cx="1156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標楷體" panose="03000509000000000000" pitchFamily="65" charset="-120"/>
                        <a:ea typeface="+mn-ea"/>
                      </a:endParaRPr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1"/>
                      <a:ext cx="622" cy="42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標楷體" panose="03000509000000000000" pitchFamily="65" charset="-120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5"/>
                    <a:ext cx="241" cy="1448"/>
                    <a:chOff x="2731" y="33"/>
                    <a:chExt cx="241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標楷體" panose="03000509000000000000" pitchFamily="65" charset="-120"/>
                        <a:ea typeface="+mn-ea"/>
                      </a:endParaRPr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2"/>
                      <a:ext cx="511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標楷體" panose="03000509000000000000" pitchFamily="65" charset="-120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0"/>
                    <a:ext cx="1083" cy="2450"/>
                    <a:chOff x="943" y="1768"/>
                    <a:chExt cx="1083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8" y="2475"/>
                      <a:ext cx="1726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標楷體" panose="03000509000000000000" pitchFamily="65" charset="-120"/>
                        <a:ea typeface="+mn-ea"/>
                      </a:endParaRPr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標楷體" panose="03000509000000000000" pitchFamily="65" charset="-120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5" cy="2373"/>
                    <a:chOff x="1455" y="1936"/>
                    <a:chExt cx="765" cy="2373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標楷體" panose="03000509000000000000" pitchFamily="65" charset="-120"/>
                        <a:ea typeface="+mn-ea"/>
                      </a:endParaRPr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標楷體" panose="03000509000000000000" pitchFamily="65" charset="-120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59"/>
                    <a:ext cx="460" cy="2331"/>
                    <a:chOff x="1951" y="1986"/>
                    <a:chExt cx="493" cy="2606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36" y="2691"/>
                      <a:ext cx="1713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標楷體" panose="03000509000000000000" pitchFamily="65" charset="-120"/>
                        <a:ea typeface="+mn-ea"/>
                      </a:endParaRPr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28" y="3895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標楷體" panose="03000509000000000000" pitchFamily="65" charset="-120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5"/>
                    <a:chOff x="3334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標楷體" panose="03000509000000000000" pitchFamily="65" charset="-120"/>
                        <a:ea typeface="+mn-ea"/>
                      </a:endParaRPr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標楷體" panose="03000509000000000000" pitchFamily="65" charset="-120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4" y="1840"/>
                    <a:ext cx="882" cy="2422"/>
                    <a:chOff x="3180" y="1868"/>
                    <a:chExt cx="882" cy="2422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5" y="2542"/>
                      <a:ext cx="1649" cy="30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標楷體" panose="03000509000000000000" pitchFamily="65" charset="-120"/>
                        <a:ea typeface="+mn-ea"/>
                      </a:endParaRPr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3" cy="46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標楷體" panose="03000509000000000000" pitchFamily="65" charset="-120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22" cy="2386"/>
                    <a:chOff x="3006" y="1983"/>
                    <a:chExt cx="622" cy="2386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59"/>
                      <a:ext cx="1599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標楷體" panose="03000509000000000000" pitchFamily="65" charset="-120"/>
                        <a:ea typeface="+mn-ea"/>
                      </a:endParaRPr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5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標楷體" panose="03000509000000000000" pitchFamily="65" charset="-120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1"/>
                    <a:ext cx="404" cy="2222"/>
                    <a:chOff x="2819" y="2099"/>
                    <a:chExt cx="404" cy="2222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7" y="2712"/>
                      <a:ext cx="147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標楷體" panose="03000509000000000000" pitchFamily="65" charset="-120"/>
                        <a:ea typeface="+mn-ea"/>
                      </a:endParaRPr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4"/>
                      <a:ext cx="790" cy="38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標楷體" panose="03000509000000000000" pitchFamily="65" charset="-120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3" y="2106"/>
                    <a:ext cx="428" cy="2184"/>
                    <a:chOff x="2288" y="2134"/>
                    <a:chExt cx="428" cy="2184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3" y="2759"/>
                      <a:ext cx="1438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標楷體" panose="03000509000000000000" pitchFamily="65" charset="-120"/>
                        <a:ea typeface="+mn-ea"/>
                      </a:endParaRPr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51" y="3784"/>
                      <a:ext cx="771" cy="29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標楷體" panose="03000509000000000000" pitchFamily="65" charset="-120"/>
                        <a:ea typeface="+mn-ea"/>
                      </a:endParaRPr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8"/>
                <a:chOff x="73" y="313"/>
                <a:chExt cx="5460" cy="3668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8"/>
                  <a:chOff x="73" y="313"/>
                  <a:chExt cx="5460" cy="3668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5"/>
                    <a:ext cx="2568" cy="2048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599"/>
                        </a:cubicBezTo>
                        <a:cubicBezTo>
                          <a:pt x="10696" y="21599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599"/>
                        </a:cubicBezTo>
                        <a:cubicBezTo>
                          <a:pt x="10696" y="21599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標楷體" panose="03000509000000000000" pitchFamily="65" charset="-120"/>
                      <a:ea typeface="+mn-ea"/>
                    </a:endParaRPr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2"/>
                    <a:ext cx="2017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-1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-1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標楷體" panose="03000509000000000000" pitchFamily="65" charset="-120"/>
                      <a:ea typeface="+mn-ea"/>
                    </a:endParaRPr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1"/>
                    <a:ext cx="1426" cy="2380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-1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-1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標楷體" panose="03000509000000000000" pitchFamily="65" charset="-120"/>
                      <a:ea typeface="+mn-ea"/>
                    </a:endParaRPr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3"/>
                    <a:ext cx="2541" cy="2380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-1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-1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標楷體" panose="03000509000000000000" pitchFamily="65" charset="-120"/>
                      <a:ea typeface="+mn-ea"/>
                    </a:endParaRPr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-1"/>
                        </a:cubicBezTo>
                        <a:cubicBezTo>
                          <a:pt x="23204" y="-1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-1"/>
                        </a:cubicBezTo>
                        <a:cubicBezTo>
                          <a:pt x="23204" y="-1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標楷體" panose="03000509000000000000" pitchFamily="65" charset="-120"/>
                      <a:ea typeface="+mn-ea"/>
                    </a:endParaRPr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-1"/>
                        </a:cubicBezTo>
                        <a:cubicBezTo>
                          <a:pt x="20409" y="-1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-1"/>
                        </a:cubicBezTo>
                        <a:cubicBezTo>
                          <a:pt x="20409" y="-1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標楷體" panose="03000509000000000000" pitchFamily="65" charset="-120"/>
                      <a:ea typeface="+mn-ea"/>
                    </a:endParaRPr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7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標楷體" panose="03000509000000000000" pitchFamily="65" charset="-120"/>
                      <a:ea typeface="+mn-ea"/>
                    </a:endParaRPr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9" y="1530"/>
                  <a:ext cx="443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標楷體" panose="03000509000000000000" pitchFamily="65" charset="-120"/>
                    <a:ea typeface="+mn-ea"/>
                  </a:endParaRPr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8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標楷體" panose="03000509000000000000" pitchFamily="65" charset="-120"/>
                  <a:ea typeface="+mn-ea"/>
                </a:endParaRPr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標楷體" panose="03000509000000000000" pitchFamily="65" charset="-120"/>
                  <a:ea typeface="+mn-ea"/>
                </a:endParaRPr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-1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-1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標楷體" panose="03000509000000000000" pitchFamily="65" charset="-120"/>
                  <a:ea typeface="+mn-ea"/>
                </a:endParaRPr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-1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-1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標楷體" panose="03000509000000000000" pitchFamily="65" charset="-120"/>
                  <a:ea typeface="+mn-ea"/>
                </a:endParaRPr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-1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-1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標楷體" panose="03000509000000000000" pitchFamily="65" charset="-120"/>
                  <a:ea typeface="+mn-ea"/>
                </a:endParaRPr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-1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-1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標楷體" panose="03000509000000000000" pitchFamily="65" charset="-120"/>
                  <a:ea typeface="+mn-ea"/>
                </a:endParaRPr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標楷體" panose="03000509000000000000" pitchFamily="65" charset="-120"/>
                  <a:ea typeface="+mn-ea"/>
                </a:endParaRPr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標楷體" panose="03000509000000000000" pitchFamily="65" charset="-120"/>
                  <a:ea typeface="+mn-ea"/>
                </a:endParaRPr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標楷體" panose="03000509000000000000" pitchFamily="65" charset="-120"/>
                  <a:ea typeface="+mn-ea"/>
                </a:endParaRPr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標楷體" panose="03000509000000000000" pitchFamily="65" charset="-120"/>
                  <a:ea typeface="+mn-ea"/>
                </a:endParaRPr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標楷體" panose="03000509000000000000" pitchFamily="65" charset="-120"/>
                  <a:ea typeface="+mn-ea"/>
                </a:endParaRPr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標楷體" panose="03000509000000000000" pitchFamily="65" charset="-120"/>
                  <a:ea typeface="+mn-ea"/>
                </a:endParaRPr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標楷體" panose="03000509000000000000" pitchFamily="65" charset="-120"/>
                  <a:ea typeface="+mn-ea"/>
                </a:endParaRPr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標楷體" panose="03000509000000000000" pitchFamily="65" charset="-120"/>
                  <a:ea typeface="+mn-ea"/>
                </a:endParaRPr>
              </a:p>
            </p:txBody>
          </p:sp>
        </p:grpSp>
      </p:grpSp>
      <p:sp>
        <p:nvSpPr>
          <p:cNvPr id="6279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27214"/>
            <a:ext cx="103632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280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B5938-D90B-4650-85F1-31E77C815DF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94699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E2BBB4-3520-4A7B-83DF-67DAA48F9F8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772270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E52E0B-D658-41E2-9FBD-086D67AE744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554033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1706F1-194D-49B2-8F5F-48511638D73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71703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580968-3487-4206-8201-7C6F5A19E9E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23980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32200E-BEFB-4194-83F2-F518C78622E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56798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F67B40-972E-4E2F-B0C4-C147573997F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08892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6FFD-F659-419E-A6B1-C830408FB549}" type="datetimeFigureOut">
              <a:rPr lang="zh-HK" altLang="en-US" smtClean="0"/>
              <a:t>8/2/2025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23A2-A25C-44FF-8CCE-8D2C57AFC3E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763082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5E67A0-680D-4DE7-A855-467279B15E6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823471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B9C124-A577-4A88-A25C-2D604C03BB9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28483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E660E1-48A4-46C9-8156-C9C1C6440B9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719495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301626"/>
            <a:ext cx="2590800" cy="579437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01626"/>
            <a:ext cx="7569200" cy="579437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E000DB-01A2-4A3F-B7BB-1E7189FA5D3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133275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301626"/>
            <a:ext cx="10363200" cy="5794375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5BE1C6-437A-4A0E-B934-7793B5C686C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91249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400" y="301625"/>
            <a:ext cx="10363200" cy="1462088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0FBCB3-33D6-4D35-A472-6D0737D824C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9356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6FFD-F659-419E-A6B1-C830408FB549}" type="datetimeFigureOut">
              <a:rPr lang="zh-HK" altLang="en-US" smtClean="0"/>
              <a:t>8/2/2025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23A2-A25C-44FF-8CCE-8D2C57AFC3E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85144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6FFD-F659-419E-A6B1-C830408FB549}" type="datetimeFigureOut">
              <a:rPr lang="zh-HK" altLang="en-US" smtClean="0"/>
              <a:t>8/2/2025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23A2-A25C-44FF-8CCE-8D2C57AFC3E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9248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6FFD-F659-419E-A6B1-C830408FB549}" type="datetimeFigureOut">
              <a:rPr lang="zh-HK" altLang="en-US" smtClean="0"/>
              <a:t>8/2/2025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23A2-A25C-44FF-8CCE-8D2C57AFC3E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59347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6FFD-F659-419E-A6B1-C830408FB549}" type="datetimeFigureOut">
              <a:rPr lang="zh-HK" altLang="en-US" smtClean="0"/>
              <a:t>8/2/2025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23A2-A25C-44FF-8CCE-8D2C57AFC3E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56407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HK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23A2-A25C-44FF-8CCE-8D2C57AFC3EB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6FFD-F659-419E-A6B1-C830408FB549}" type="datetimeFigureOut">
              <a:rPr lang="zh-HK" altLang="en-US" smtClean="0"/>
              <a:t>8/2/2025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67826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E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D6FFD-F659-419E-A6B1-C830408FB549}" type="datetimeFigureOut">
              <a:rPr lang="zh-HK" altLang="en-US" smtClean="0"/>
              <a:t>8/2/2025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C4423A2-A25C-44FF-8CCE-8D2C57AFC3E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64953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A03CD-96A3-4F17-A179-92FDA904BA67}" type="datetimeFigureOut">
              <a:rPr lang="zh-HK" altLang="en-US" smtClean="0"/>
              <a:t>8/2/2025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E5D9A00-97FA-4951-BE3B-E2982049D24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0417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8405285" y="1"/>
            <a:ext cx="3786716" cy="3254375"/>
            <a:chOff x="3115" y="0"/>
            <a:chExt cx="2170" cy="2486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5124" name="Oval 4"/>
              <p:cNvSpPr>
                <a:spLocks noChangeArrowheads="1"/>
              </p:cNvSpPr>
              <p:nvPr/>
            </p:nvSpPr>
            <p:spPr bwMode="hidden">
              <a:xfrm>
                <a:off x="3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標楷體" panose="03000509000000000000" pitchFamily="65" charset="-120"/>
                  <a:ea typeface="+mn-ea"/>
                </a:endParaRPr>
              </a:p>
            </p:txBody>
          </p:sp>
          <p:sp>
            <p:nvSpPr>
              <p:cNvPr id="5125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標楷體" panose="03000509000000000000" pitchFamily="65" charset="-120"/>
                  <a:ea typeface="+mn-ea"/>
                </a:endParaRPr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5127" name="Oval 7"/>
              <p:cNvSpPr>
                <a:spLocks noChangeArrowheads="1"/>
              </p:cNvSpPr>
              <p:nvPr/>
            </p:nvSpPr>
            <p:spPr bwMode="hidden">
              <a:xfrm>
                <a:off x="-3" y="3"/>
                <a:ext cx="771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標楷體" panose="03000509000000000000" pitchFamily="65" charset="-120"/>
                  <a:ea typeface="+mn-ea"/>
                </a:endParaRPr>
              </a:p>
            </p:txBody>
          </p:sp>
          <p:sp>
            <p:nvSpPr>
              <p:cNvPr id="5128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標楷體" panose="03000509000000000000" pitchFamily="65" charset="-120"/>
                  <a:ea typeface="+mn-ea"/>
                </a:endParaRPr>
              </a:p>
            </p:txBody>
          </p:sp>
        </p:grpSp>
        <p:grpSp>
          <p:nvGrpSpPr>
            <p:cNvPr id="1034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5130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標楷體" panose="03000509000000000000" pitchFamily="65" charset="-120"/>
                  <a:ea typeface="+mn-ea"/>
                </a:endParaRPr>
              </a:p>
            </p:txBody>
          </p:sp>
          <p:sp>
            <p:nvSpPr>
              <p:cNvPr id="5131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標楷體" panose="03000509000000000000" pitchFamily="65" charset="-120"/>
                  <a:ea typeface="+mn-ea"/>
                </a:endParaRPr>
              </a:p>
            </p:txBody>
          </p:sp>
        </p:grpSp>
        <p:grpSp>
          <p:nvGrpSpPr>
            <p:cNvPr id="1035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036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5134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標楷體" panose="03000509000000000000" pitchFamily="65" charset="-120"/>
                    <a:ea typeface="+mn-ea"/>
                  </a:endParaRPr>
                </a:p>
              </p:txBody>
            </p:sp>
            <p:sp>
              <p:nvSpPr>
                <p:cNvPr id="5135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標楷體" panose="03000509000000000000" pitchFamily="65" charset="-120"/>
                    <a:ea typeface="+mn-ea"/>
                  </a:endParaRPr>
                </a:p>
              </p:txBody>
            </p:sp>
          </p:grpSp>
          <p:grpSp>
            <p:nvGrpSpPr>
              <p:cNvPr id="1037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060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5138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73" y="2235"/>
                    <a:ext cx="1708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標楷體" panose="03000509000000000000" pitchFamily="65" charset="-120"/>
                      <a:ea typeface="+mn-ea"/>
                    </a:endParaRPr>
                  </a:p>
                </p:txBody>
              </p:sp>
              <p:sp>
                <p:nvSpPr>
                  <p:cNvPr id="5139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5" y="3143"/>
                    <a:ext cx="913" cy="4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標楷體" panose="03000509000000000000" pitchFamily="65" charset="-120"/>
                      <a:ea typeface="+mn-ea"/>
                    </a:endParaRPr>
                  </a:p>
                </p:txBody>
              </p:sp>
            </p:grpSp>
            <p:grpSp>
              <p:nvGrpSpPr>
                <p:cNvPr id="1061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5141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標楷體" panose="03000509000000000000" pitchFamily="65" charset="-120"/>
                      <a:ea typeface="+mn-ea"/>
                    </a:endParaRPr>
                  </a:p>
                </p:txBody>
              </p:sp>
              <p:sp>
                <p:nvSpPr>
                  <p:cNvPr id="5142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標楷體" panose="03000509000000000000" pitchFamily="65" charset="-120"/>
                      <a:ea typeface="+mn-ea"/>
                    </a:endParaRPr>
                  </a:p>
                </p:txBody>
              </p:sp>
            </p:grpSp>
            <p:grpSp>
              <p:nvGrpSpPr>
                <p:cNvPr id="1062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5144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標楷體" panose="03000509000000000000" pitchFamily="65" charset="-120"/>
                      <a:ea typeface="+mn-ea"/>
                    </a:endParaRPr>
                  </a:p>
                </p:txBody>
              </p:sp>
              <p:sp>
                <p:nvSpPr>
                  <p:cNvPr id="5145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標楷體" panose="03000509000000000000" pitchFamily="65" charset="-120"/>
                      <a:ea typeface="+mn-ea"/>
                    </a:endParaRPr>
                  </a:p>
                </p:txBody>
              </p:sp>
            </p:grpSp>
            <p:grpSp>
              <p:nvGrpSpPr>
                <p:cNvPr id="1063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5147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10" y="1622"/>
                    <a:ext cx="1677" cy="34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標楷體" panose="03000509000000000000" pitchFamily="65" charset="-120"/>
                      <a:ea typeface="+mn-ea"/>
                    </a:endParaRPr>
                  </a:p>
                </p:txBody>
              </p:sp>
              <p:sp>
                <p:nvSpPr>
                  <p:cNvPr id="5148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88" y="2030"/>
                    <a:ext cx="894" cy="51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標楷體" panose="03000509000000000000" pitchFamily="65" charset="-120"/>
                      <a:ea typeface="+mn-ea"/>
                    </a:endParaRPr>
                  </a:p>
                </p:txBody>
              </p:sp>
            </p:grpSp>
            <p:grpSp>
              <p:nvGrpSpPr>
                <p:cNvPr id="1064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5150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標楷體" panose="03000509000000000000" pitchFamily="65" charset="-120"/>
                      <a:ea typeface="+mn-ea"/>
                    </a:endParaRPr>
                  </a:p>
                </p:txBody>
              </p:sp>
              <p:sp>
                <p:nvSpPr>
                  <p:cNvPr id="5151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標楷體" panose="03000509000000000000" pitchFamily="65" charset="-120"/>
                      <a:ea typeface="+mn-ea"/>
                    </a:endParaRPr>
                  </a:p>
                </p:txBody>
              </p:sp>
            </p:grpSp>
            <p:grpSp>
              <p:nvGrpSpPr>
                <p:cNvPr id="1065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5153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標楷體" panose="03000509000000000000" pitchFamily="65" charset="-120"/>
                      <a:ea typeface="+mn-ea"/>
                    </a:endParaRPr>
                  </a:p>
                </p:txBody>
              </p:sp>
              <p:sp>
                <p:nvSpPr>
                  <p:cNvPr id="5154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55"/>
                    <a:ext cx="755" cy="35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標楷體" panose="03000509000000000000" pitchFamily="65" charset="-120"/>
                      <a:ea typeface="+mn-ea"/>
                    </a:endParaRPr>
                  </a:p>
                </p:txBody>
              </p:sp>
            </p:grpSp>
            <p:grpSp>
              <p:nvGrpSpPr>
                <p:cNvPr id="1066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5156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24" y="1128"/>
                    <a:ext cx="1246" cy="2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標楷體" panose="03000509000000000000" pitchFamily="65" charset="-120"/>
                      <a:ea typeface="+mn-ea"/>
                    </a:endParaRPr>
                  </a:p>
                </p:txBody>
              </p:sp>
              <p:sp>
                <p:nvSpPr>
                  <p:cNvPr id="5157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48" y="918"/>
                    <a:ext cx="668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標楷體" panose="03000509000000000000" pitchFamily="65" charset="-120"/>
                      <a:ea typeface="+mn-ea"/>
                    </a:endParaRPr>
                  </a:p>
                </p:txBody>
              </p:sp>
            </p:grpSp>
            <p:grpSp>
              <p:nvGrpSpPr>
                <p:cNvPr id="1067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5159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45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標楷體" panose="03000509000000000000" pitchFamily="65" charset="-120"/>
                      <a:ea typeface="+mn-ea"/>
                    </a:endParaRPr>
                  </a:p>
                </p:txBody>
              </p:sp>
              <p:sp>
                <p:nvSpPr>
                  <p:cNvPr id="5160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標楷體" panose="03000509000000000000" pitchFamily="65" charset="-120"/>
                      <a:ea typeface="+mn-ea"/>
                    </a:endParaRPr>
                  </a:p>
                </p:txBody>
              </p:sp>
            </p:grpSp>
            <p:grpSp>
              <p:nvGrpSpPr>
                <p:cNvPr id="1068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5162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00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標楷體" panose="03000509000000000000" pitchFamily="65" charset="-120"/>
                      <a:ea typeface="+mn-ea"/>
                    </a:endParaRPr>
                  </a:p>
                </p:txBody>
              </p:sp>
              <p:sp>
                <p:nvSpPr>
                  <p:cNvPr id="5163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68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標楷體" panose="03000509000000000000" pitchFamily="65" charset="-120"/>
                      <a:ea typeface="+mn-ea"/>
                    </a:endParaRPr>
                  </a:p>
                </p:txBody>
              </p:sp>
            </p:grpSp>
            <p:grpSp>
              <p:nvGrpSpPr>
                <p:cNvPr id="1069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5165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標楷體" panose="03000509000000000000" pitchFamily="65" charset="-120"/>
                      <a:ea typeface="+mn-ea"/>
                    </a:endParaRPr>
                  </a:p>
                </p:txBody>
              </p:sp>
              <p:sp>
                <p:nvSpPr>
                  <p:cNvPr id="5166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6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標楷體" panose="03000509000000000000" pitchFamily="65" charset="-120"/>
                      <a:ea typeface="+mn-ea"/>
                    </a:endParaRPr>
                  </a:p>
                </p:txBody>
              </p:sp>
            </p:grpSp>
            <p:grpSp>
              <p:nvGrpSpPr>
                <p:cNvPr id="1070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5168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2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標楷體" panose="03000509000000000000" pitchFamily="65" charset="-120"/>
                      <a:ea typeface="+mn-ea"/>
                    </a:endParaRPr>
                  </a:p>
                </p:txBody>
              </p:sp>
              <p:sp>
                <p:nvSpPr>
                  <p:cNvPr id="5169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1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標楷體" panose="03000509000000000000" pitchFamily="65" charset="-120"/>
                      <a:ea typeface="+mn-ea"/>
                    </a:endParaRPr>
                  </a:p>
                </p:txBody>
              </p:sp>
            </p:grpSp>
            <p:grpSp>
              <p:nvGrpSpPr>
                <p:cNvPr id="1071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5171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77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標楷體" panose="03000509000000000000" pitchFamily="65" charset="-120"/>
                      <a:ea typeface="+mn-ea"/>
                    </a:endParaRPr>
                  </a:p>
                </p:txBody>
              </p:sp>
              <p:sp>
                <p:nvSpPr>
                  <p:cNvPr id="5172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標楷體" panose="03000509000000000000" pitchFamily="65" charset="-120"/>
                      <a:ea typeface="+mn-ea"/>
                    </a:endParaRPr>
                  </a:p>
                </p:txBody>
              </p:sp>
            </p:grpSp>
            <p:grpSp>
              <p:nvGrpSpPr>
                <p:cNvPr id="1072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5174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標楷體" panose="03000509000000000000" pitchFamily="65" charset="-120"/>
                      <a:ea typeface="+mn-ea"/>
                    </a:endParaRPr>
                  </a:p>
                </p:txBody>
              </p:sp>
              <p:sp>
                <p:nvSpPr>
                  <p:cNvPr id="5175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32"/>
                    <a:ext cx="755" cy="35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標楷體" panose="03000509000000000000" pitchFamily="65" charset="-120"/>
                      <a:ea typeface="+mn-ea"/>
                    </a:endParaRPr>
                  </a:p>
                </p:txBody>
              </p:sp>
            </p:grpSp>
            <p:grpSp>
              <p:nvGrpSpPr>
                <p:cNvPr id="1073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5177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標楷體" panose="03000509000000000000" pitchFamily="65" charset="-120"/>
                      <a:ea typeface="+mn-ea"/>
                    </a:endParaRPr>
                  </a:p>
                </p:txBody>
              </p:sp>
              <p:sp>
                <p:nvSpPr>
                  <p:cNvPr id="5178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標楷體" panose="03000509000000000000" pitchFamily="65" charset="-120"/>
                      <a:ea typeface="+mn-ea"/>
                    </a:endParaRPr>
                  </a:p>
                </p:txBody>
              </p:sp>
            </p:grpSp>
            <p:grpSp>
              <p:nvGrpSpPr>
                <p:cNvPr id="1074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5180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標楷體" panose="03000509000000000000" pitchFamily="65" charset="-120"/>
                      <a:ea typeface="+mn-ea"/>
                    </a:endParaRPr>
                  </a:p>
                </p:txBody>
              </p:sp>
              <p:sp>
                <p:nvSpPr>
                  <p:cNvPr id="5181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標楷體" panose="03000509000000000000" pitchFamily="65" charset="-120"/>
                      <a:ea typeface="+mn-ea"/>
                    </a:endParaRPr>
                  </a:p>
                </p:txBody>
              </p:sp>
            </p:grpSp>
            <p:grpSp>
              <p:nvGrpSpPr>
                <p:cNvPr id="1075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5183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3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標楷體" panose="03000509000000000000" pitchFamily="65" charset="-120"/>
                      <a:ea typeface="+mn-ea"/>
                    </a:endParaRPr>
                  </a:p>
                </p:txBody>
              </p:sp>
              <p:sp>
                <p:nvSpPr>
                  <p:cNvPr id="5184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8"/>
                    <a:ext cx="260" cy="13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標楷體" panose="03000509000000000000" pitchFamily="65" charset="-120"/>
                      <a:ea typeface="+mn-ea"/>
                    </a:endParaRPr>
                  </a:p>
                </p:txBody>
              </p:sp>
            </p:grpSp>
            <p:grpSp>
              <p:nvGrpSpPr>
                <p:cNvPr id="1076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5186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標楷體" panose="03000509000000000000" pitchFamily="65" charset="-120"/>
                      <a:ea typeface="+mn-ea"/>
                    </a:endParaRPr>
                  </a:p>
                </p:txBody>
              </p:sp>
              <p:sp>
                <p:nvSpPr>
                  <p:cNvPr id="5187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標楷體" panose="03000509000000000000" pitchFamily="65" charset="-120"/>
                      <a:ea typeface="+mn-ea"/>
                    </a:endParaRPr>
                  </a:p>
                </p:txBody>
              </p:sp>
            </p:grpSp>
            <p:grpSp>
              <p:nvGrpSpPr>
                <p:cNvPr id="1077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5189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標楷體" panose="03000509000000000000" pitchFamily="65" charset="-120"/>
                      <a:ea typeface="+mn-ea"/>
                    </a:endParaRPr>
                  </a:p>
                </p:txBody>
              </p:sp>
              <p:sp>
                <p:nvSpPr>
                  <p:cNvPr id="5190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標楷體" panose="03000509000000000000" pitchFamily="65" charset="-120"/>
                      <a:ea typeface="+mn-ea"/>
                    </a:endParaRPr>
                  </a:p>
                </p:txBody>
              </p:sp>
            </p:grpSp>
            <p:grpSp>
              <p:nvGrpSpPr>
                <p:cNvPr id="1078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5192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9" y="918"/>
                    <a:ext cx="1046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標楷體" panose="03000509000000000000" pitchFamily="65" charset="-120"/>
                      <a:ea typeface="+mn-ea"/>
                    </a:endParaRPr>
                  </a:p>
                </p:txBody>
              </p:sp>
              <p:sp>
                <p:nvSpPr>
                  <p:cNvPr id="5193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標楷體" panose="03000509000000000000" pitchFamily="65" charset="-120"/>
                      <a:ea typeface="+mn-ea"/>
                    </a:endParaRPr>
                  </a:p>
                </p:txBody>
              </p:sp>
            </p:grpSp>
            <p:grpSp>
              <p:nvGrpSpPr>
                <p:cNvPr id="1079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5195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08" y="1022"/>
                    <a:ext cx="1232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標楷體" panose="03000509000000000000" pitchFamily="65" charset="-120"/>
                      <a:ea typeface="+mn-ea"/>
                    </a:endParaRPr>
                  </a:p>
                </p:txBody>
              </p:sp>
              <p:sp>
                <p:nvSpPr>
                  <p:cNvPr id="5196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50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標楷體" panose="03000509000000000000" pitchFamily="65" charset="-120"/>
                      <a:ea typeface="+mn-ea"/>
                    </a:endParaRPr>
                  </a:p>
                </p:txBody>
              </p:sp>
            </p:grpSp>
            <p:grpSp>
              <p:nvGrpSpPr>
                <p:cNvPr id="1080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5198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27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標楷體" panose="03000509000000000000" pitchFamily="65" charset="-120"/>
                      <a:ea typeface="+mn-ea"/>
                    </a:endParaRPr>
                  </a:p>
                </p:txBody>
              </p:sp>
              <p:sp>
                <p:nvSpPr>
                  <p:cNvPr id="5199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49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標楷體" panose="03000509000000000000" pitchFamily="65" charset="-120"/>
                      <a:ea typeface="+mn-ea"/>
                    </a:endParaRPr>
                  </a:p>
                </p:txBody>
              </p:sp>
            </p:grpSp>
            <p:sp>
              <p:nvSpPr>
                <p:cNvPr id="5200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標楷體" panose="03000509000000000000" pitchFamily="65" charset="-120"/>
                    <a:ea typeface="+mn-ea"/>
                  </a:endParaRPr>
                </a:p>
              </p:txBody>
            </p:sp>
            <p:sp>
              <p:nvSpPr>
                <p:cNvPr id="5201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標楷體" panose="03000509000000000000" pitchFamily="65" charset="-120"/>
                    <a:ea typeface="+mn-ea"/>
                  </a:endParaRPr>
                </a:p>
              </p:txBody>
            </p:sp>
            <p:grpSp>
              <p:nvGrpSpPr>
                <p:cNvPr id="1083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5203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8" y="930"/>
                    <a:ext cx="1048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標楷體" panose="03000509000000000000" pitchFamily="65" charset="-120"/>
                      <a:ea typeface="+mn-ea"/>
                    </a:endParaRPr>
                  </a:p>
                </p:txBody>
              </p:sp>
              <p:sp>
                <p:nvSpPr>
                  <p:cNvPr id="5204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標楷體" panose="03000509000000000000" pitchFamily="65" charset="-120"/>
                      <a:ea typeface="+mn-ea"/>
                    </a:endParaRPr>
                  </a:p>
                </p:txBody>
              </p:sp>
            </p:grpSp>
            <p:grpSp>
              <p:nvGrpSpPr>
                <p:cNvPr id="1084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5206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標楷體" panose="03000509000000000000" pitchFamily="65" charset="-120"/>
                      <a:ea typeface="+mn-ea"/>
                    </a:endParaRPr>
                  </a:p>
                </p:txBody>
              </p:sp>
              <p:sp>
                <p:nvSpPr>
                  <p:cNvPr id="5207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標楷體" panose="03000509000000000000" pitchFamily="65" charset="-120"/>
                      <a:ea typeface="+mn-ea"/>
                    </a:endParaRPr>
                  </a:p>
                </p:txBody>
              </p:sp>
            </p:grpSp>
            <p:grpSp>
              <p:nvGrpSpPr>
                <p:cNvPr id="1085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5209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標楷體" panose="03000509000000000000" pitchFamily="65" charset="-120"/>
                      <a:ea typeface="+mn-ea"/>
                    </a:endParaRPr>
                  </a:p>
                </p:txBody>
              </p:sp>
              <p:sp>
                <p:nvSpPr>
                  <p:cNvPr id="5210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標楷體" panose="03000509000000000000" pitchFamily="65" charset="-120"/>
                      <a:ea typeface="+mn-ea"/>
                    </a:endParaRPr>
                  </a:p>
                </p:txBody>
              </p:sp>
            </p:grpSp>
            <p:grpSp>
              <p:nvGrpSpPr>
                <p:cNvPr id="1086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5212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標楷體" panose="03000509000000000000" pitchFamily="65" charset="-120"/>
                      <a:ea typeface="+mn-ea"/>
                    </a:endParaRPr>
                  </a:p>
                </p:txBody>
              </p:sp>
              <p:sp>
                <p:nvSpPr>
                  <p:cNvPr id="5213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497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標楷體" panose="03000509000000000000" pitchFamily="65" charset="-120"/>
                      <a:ea typeface="+mn-ea"/>
                    </a:endParaRPr>
                  </a:p>
                </p:txBody>
              </p:sp>
            </p:grpSp>
            <p:grpSp>
              <p:nvGrpSpPr>
                <p:cNvPr id="1087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5215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標楷體" panose="03000509000000000000" pitchFamily="65" charset="-120"/>
                      <a:ea typeface="+mn-ea"/>
                    </a:endParaRPr>
                  </a:p>
                </p:txBody>
              </p:sp>
              <p:sp>
                <p:nvSpPr>
                  <p:cNvPr id="5216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8" y="3627"/>
                    <a:ext cx="84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標楷體" panose="03000509000000000000" pitchFamily="65" charset="-120"/>
                      <a:ea typeface="+mn-ea"/>
                    </a:endParaRPr>
                  </a:p>
                </p:txBody>
              </p:sp>
            </p:grpSp>
            <p:grpSp>
              <p:nvGrpSpPr>
                <p:cNvPr id="1088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5218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25" y="2679"/>
                    <a:ext cx="1712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標楷體" panose="03000509000000000000" pitchFamily="65" charset="-120"/>
                      <a:ea typeface="+mn-ea"/>
                    </a:endParaRPr>
                  </a:p>
                </p:txBody>
              </p:sp>
              <p:sp>
                <p:nvSpPr>
                  <p:cNvPr id="5219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17" y="3884"/>
                    <a:ext cx="917" cy="47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標楷體" panose="03000509000000000000" pitchFamily="65" charset="-120"/>
                      <a:ea typeface="+mn-ea"/>
                    </a:endParaRPr>
                  </a:p>
                </p:txBody>
              </p:sp>
            </p:grpSp>
            <p:grpSp>
              <p:nvGrpSpPr>
                <p:cNvPr id="1089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5221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標楷體" panose="03000509000000000000" pitchFamily="65" charset="-120"/>
                      <a:ea typeface="+mn-ea"/>
                    </a:endParaRPr>
                  </a:p>
                </p:txBody>
              </p:sp>
              <p:sp>
                <p:nvSpPr>
                  <p:cNvPr id="5222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標楷體" panose="03000509000000000000" pitchFamily="65" charset="-120"/>
                      <a:ea typeface="+mn-ea"/>
                    </a:endParaRPr>
                  </a:p>
                </p:txBody>
              </p:sp>
            </p:grpSp>
            <p:grpSp>
              <p:nvGrpSpPr>
                <p:cNvPr id="1090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5224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27"/>
                    <a:ext cx="1649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標楷體" panose="03000509000000000000" pitchFamily="65" charset="-120"/>
                      <a:ea typeface="+mn-ea"/>
                    </a:endParaRPr>
                  </a:p>
                </p:txBody>
              </p:sp>
              <p:sp>
                <p:nvSpPr>
                  <p:cNvPr id="5225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00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標楷體" panose="03000509000000000000" pitchFamily="65" charset="-120"/>
                      <a:ea typeface="+mn-ea"/>
                    </a:endParaRPr>
                  </a:p>
                </p:txBody>
              </p:sp>
            </p:grpSp>
            <p:grpSp>
              <p:nvGrpSpPr>
                <p:cNvPr id="1091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5227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47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標楷體" panose="03000509000000000000" pitchFamily="65" charset="-120"/>
                      <a:ea typeface="+mn-ea"/>
                    </a:endParaRPr>
                  </a:p>
                </p:txBody>
              </p:sp>
              <p:sp>
                <p:nvSpPr>
                  <p:cNvPr id="5228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3" y="3733"/>
                    <a:ext cx="857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標楷體" panose="03000509000000000000" pitchFamily="65" charset="-120"/>
                      <a:ea typeface="+mn-ea"/>
                    </a:endParaRPr>
                  </a:p>
                </p:txBody>
              </p:sp>
            </p:grpSp>
            <p:grpSp>
              <p:nvGrpSpPr>
                <p:cNvPr id="1092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5230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4" y="2705"/>
                    <a:ext cx="1457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標楷體" panose="03000509000000000000" pitchFamily="65" charset="-120"/>
                      <a:ea typeface="+mn-ea"/>
                    </a:endParaRPr>
                  </a:p>
                </p:txBody>
              </p:sp>
              <p:sp>
                <p:nvSpPr>
                  <p:cNvPr id="5231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18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標楷體" panose="03000509000000000000" pitchFamily="65" charset="-120"/>
                      <a:ea typeface="+mn-ea"/>
                    </a:endParaRPr>
                  </a:p>
                </p:txBody>
              </p:sp>
            </p:grpSp>
            <p:grpSp>
              <p:nvGrpSpPr>
                <p:cNvPr id="1093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5233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標楷體" panose="03000509000000000000" pitchFamily="65" charset="-120"/>
                      <a:ea typeface="+mn-ea"/>
                    </a:endParaRPr>
                  </a:p>
                </p:txBody>
              </p:sp>
              <p:sp>
                <p:nvSpPr>
                  <p:cNvPr id="5234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75"/>
                    <a:ext cx="767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標楷體" panose="03000509000000000000" pitchFamily="65" charset="-120"/>
                      <a:ea typeface="+mn-ea"/>
                    </a:endParaRPr>
                  </a:p>
                </p:txBody>
              </p:sp>
            </p:grpSp>
          </p:grpSp>
          <p:sp>
            <p:nvSpPr>
              <p:cNvPr id="5235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標楷體" panose="03000509000000000000" pitchFamily="65" charset="-120"/>
                  <a:ea typeface="+mn-ea"/>
                </a:endParaRPr>
              </a:p>
            </p:txBody>
          </p:sp>
          <p:sp>
            <p:nvSpPr>
              <p:cNvPr id="5236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0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標楷體" panose="03000509000000000000" pitchFamily="65" charset="-120"/>
                  <a:ea typeface="+mn-ea"/>
                </a:endParaRPr>
              </a:p>
            </p:txBody>
          </p:sp>
          <p:sp>
            <p:nvSpPr>
              <p:cNvPr id="5237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599"/>
                    </a:cubicBezTo>
                    <a:cubicBezTo>
                      <a:pt x="10696" y="21599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599"/>
                    </a:cubicBezTo>
                    <a:cubicBezTo>
                      <a:pt x="10696" y="21599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標楷體" panose="03000509000000000000" pitchFamily="65" charset="-120"/>
                  <a:ea typeface="+mn-ea"/>
                </a:endParaRPr>
              </a:p>
            </p:txBody>
          </p:sp>
          <p:sp>
            <p:nvSpPr>
              <p:cNvPr id="5238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-1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-1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標楷體" panose="03000509000000000000" pitchFamily="65" charset="-120"/>
                  <a:ea typeface="+mn-ea"/>
                </a:endParaRPr>
              </a:p>
            </p:txBody>
          </p:sp>
          <p:sp>
            <p:nvSpPr>
              <p:cNvPr id="5239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28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-1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-1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標楷體" panose="03000509000000000000" pitchFamily="65" charset="-120"/>
                  <a:ea typeface="+mn-ea"/>
                </a:endParaRPr>
              </a:p>
            </p:txBody>
          </p:sp>
          <p:sp>
            <p:nvSpPr>
              <p:cNvPr id="5240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-1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-1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標楷體" panose="03000509000000000000" pitchFamily="65" charset="-120"/>
                  <a:ea typeface="+mn-ea"/>
                </a:endParaRPr>
              </a:p>
            </p:txBody>
          </p:sp>
          <p:sp>
            <p:nvSpPr>
              <p:cNvPr id="5241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-1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-1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標楷體" panose="03000509000000000000" pitchFamily="65" charset="-120"/>
                  <a:ea typeface="+mn-ea"/>
                </a:endParaRPr>
              </a:p>
            </p:txBody>
          </p:sp>
          <p:sp>
            <p:nvSpPr>
              <p:cNvPr id="5242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-1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-1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標楷體" panose="03000509000000000000" pitchFamily="65" charset="-120"/>
                  <a:ea typeface="+mn-ea"/>
                </a:endParaRPr>
              </a:p>
            </p:txBody>
          </p:sp>
          <p:sp>
            <p:nvSpPr>
              <p:cNvPr id="5243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-1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-1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標楷體" panose="03000509000000000000" pitchFamily="65" charset="-120"/>
                  <a:ea typeface="+mn-ea"/>
                </a:endParaRPr>
              </a:p>
            </p:txBody>
          </p:sp>
          <p:sp>
            <p:nvSpPr>
              <p:cNvPr id="5244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標楷體" panose="03000509000000000000" pitchFamily="65" charset="-120"/>
                  <a:ea typeface="+mn-ea"/>
                </a:endParaRPr>
              </a:p>
            </p:txBody>
          </p:sp>
          <p:sp>
            <p:nvSpPr>
              <p:cNvPr id="5245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標楷體" panose="03000509000000000000" pitchFamily="65" charset="-120"/>
                  <a:ea typeface="+mn-ea"/>
                </a:endParaRPr>
              </a:p>
            </p:txBody>
          </p:sp>
          <p:sp>
            <p:nvSpPr>
              <p:cNvPr id="5246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-1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-1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標楷體" panose="03000509000000000000" pitchFamily="65" charset="-120"/>
                  <a:ea typeface="+mn-ea"/>
                </a:endParaRPr>
              </a:p>
            </p:txBody>
          </p:sp>
          <p:sp>
            <p:nvSpPr>
              <p:cNvPr id="5247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899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-1"/>
                    </a:cubicBezTo>
                    <a:cubicBezTo>
                      <a:pt x="23204" y="-1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-1"/>
                    </a:cubicBezTo>
                    <a:cubicBezTo>
                      <a:pt x="23204" y="-1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標楷體" panose="03000509000000000000" pitchFamily="65" charset="-120"/>
                  <a:ea typeface="+mn-ea"/>
                </a:endParaRPr>
              </a:p>
            </p:txBody>
          </p:sp>
          <p:sp>
            <p:nvSpPr>
              <p:cNvPr id="5248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1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-1"/>
                    </a:cubicBezTo>
                    <a:cubicBezTo>
                      <a:pt x="20409" y="-1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-1"/>
                    </a:cubicBezTo>
                    <a:cubicBezTo>
                      <a:pt x="20409" y="-1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標楷體" panose="03000509000000000000" pitchFamily="65" charset="-120"/>
                  <a:ea typeface="+mn-ea"/>
                </a:endParaRPr>
              </a:p>
            </p:txBody>
          </p:sp>
          <p:sp>
            <p:nvSpPr>
              <p:cNvPr id="5249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標楷體" panose="03000509000000000000" pitchFamily="65" charset="-120"/>
                  <a:ea typeface="+mn-ea"/>
                </a:endParaRPr>
              </a:p>
            </p:txBody>
          </p:sp>
          <p:sp>
            <p:nvSpPr>
              <p:cNvPr id="5250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標楷體" panose="03000509000000000000" pitchFamily="65" charset="-120"/>
                  <a:ea typeface="+mn-ea"/>
                </a:endParaRPr>
              </a:p>
            </p:txBody>
          </p:sp>
          <p:sp>
            <p:nvSpPr>
              <p:cNvPr id="5251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標楷體" panose="03000509000000000000" pitchFamily="65" charset="-120"/>
                  <a:ea typeface="+mn-ea"/>
                </a:endParaRPr>
              </a:p>
            </p:txBody>
          </p:sp>
          <p:sp>
            <p:nvSpPr>
              <p:cNvPr id="5252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標楷體" panose="03000509000000000000" pitchFamily="65" charset="-120"/>
                  <a:ea typeface="+mn-ea"/>
                </a:endParaRPr>
              </a:p>
            </p:txBody>
          </p:sp>
          <p:sp>
            <p:nvSpPr>
              <p:cNvPr id="5253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標楷體" panose="03000509000000000000" pitchFamily="65" charset="-120"/>
                  <a:ea typeface="+mn-ea"/>
                </a:endParaRPr>
              </a:p>
            </p:txBody>
          </p:sp>
          <p:sp>
            <p:nvSpPr>
              <p:cNvPr id="5254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5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標楷體" panose="03000509000000000000" pitchFamily="65" charset="-120"/>
                  <a:ea typeface="+mn-ea"/>
                </a:endParaRPr>
              </a:p>
            </p:txBody>
          </p:sp>
          <p:sp>
            <p:nvSpPr>
              <p:cNvPr id="5255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標楷體" panose="03000509000000000000" pitchFamily="65" charset="-120"/>
                  <a:ea typeface="+mn-ea"/>
                </a:endParaRPr>
              </a:p>
            </p:txBody>
          </p:sp>
          <p:sp>
            <p:nvSpPr>
              <p:cNvPr id="5256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標楷體" panose="03000509000000000000" pitchFamily="65" charset="-120"/>
                  <a:ea typeface="+mn-ea"/>
                </a:endParaRPr>
              </a:p>
            </p:txBody>
          </p:sp>
        </p:grpSp>
      </p:grpSp>
      <p:sp>
        <p:nvSpPr>
          <p:cNvPr id="1027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01625"/>
            <a:ext cx="1036320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259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標楷體" panose="03000509000000000000" pitchFamily="65" charset="-12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260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標楷體" panose="03000509000000000000" pitchFamily="65" charset="-12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261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標楷體" panose="03000509000000000000" pitchFamily="65" charset="-120"/>
              </a:defRPr>
            </a:lvl1pPr>
          </a:lstStyle>
          <a:p>
            <a:fld id="{19CD7578-94B5-4772-A9EB-E6888088D2E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508623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標楷體" panose="03000509000000000000" pitchFamily="65" charset="-120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標楷體" panose="03000509000000000000" pitchFamily="65" charset="-120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標楷體" panose="03000509000000000000" pitchFamily="65" charset="-120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標楷體" panose="03000509000000000000" pitchFamily="65" charset="-120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−"/>
        <a:defRPr sz="2000">
          <a:solidFill>
            <a:schemeClr val="tx1"/>
          </a:solidFill>
          <a:latin typeface="標楷體" panose="03000509000000000000" pitchFamily="65" charset="-12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–"/>
        <a:defRPr sz="2000">
          <a:solidFill>
            <a:schemeClr val="tx1"/>
          </a:solidFill>
          <a:latin typeface="標楷體" panose="03000509000000000000" pitchFamily="65" charset="-12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charset="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charset="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charset="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charset="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96BDF15-F8B4-41B4-AA2C-37C24FB4B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690" y="734291"/>
            <a:ext cx="10778838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0850" marR="0" lvl="0" indent="-2254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HK" sz="4000" b="0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約</a:t>
            </a:r>
            <a:r>
              <a:rPr kumimoji="0" lang="en-US" altLang="zh-HK" sz="4000" b="0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17:</a:t>
            </a:r>
            <a:r>
              <a:rPr kumimoji="0" lang="zh-TW" altLang="en-US" sz="4000" b="0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（主耶穌的祈禱）</a:t>
            </a:r>
            <a:endParaRPr kumimoji="0" lang="zh-TW" altLang="zh-HK" sz="4000" b="0" i="0" u="none" strike="noStrike" kern="1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450850" marR="0" lvl="0" indent="-2254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14 </a:t>
            </a:r>
            <a:r>
              <a:rPr kumimoji="0" lang="zh-TW" altLang="zh-HK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我把你的道賜給了他們</a:t>
            </a:r>
            <a:r>
              <a:rPr lang="zh-TW" altLang="zh-HK" sz="4000" kern="100" dirty="0">
                <a:solidFill>
                  <a:prstClr val="black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；世人恨他們，因為他們不屬於這世界，像我不屬於這世界一樣。</a:t>
            </a:r>
          </a:p>
          <a:p>
            <a:pPr marL="450850" marR="0" lvl="0" indent="-2254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HK" sz="4000" kern="1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15 </a:t>
            </a:r>
            <a:r>
              <a:rPr lang="zh-TW" altLang="zh-HK" sz="4000" kern="1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我不求你使他們離開世界，只求你保守他們脫離那惡者。</a:t>
            </a:r>
          </a:p>
          <a:p>
            <a:pPr marL="450850" marR="0" lvl="0" indent="-2254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HK" sz="4000" kern="100" dirty="0">
                <a:solidFill>
                  <a:prstClr val="black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16 </a:t>
            </a:r>
            <a:r>
              <a:rPr lang="zh-TW" altLang="zh-HK" sz="4000" kern="100" dirty="0">
                <a:solidFill>
                  <a:prstClr val="black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他們不屬於這世界，像我不屬於這世界一樣。</a:t>
            </a:r>
          </a:p>
          <a:p>
            <a:pPr marL="450850" marR="0" lvl="0" indent="-2254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HK" sz="4000" kern="1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17 </a:t>
            </a:r>
            <a:r>
              <a:rPr lang="zh-TW" altLang="zh-HK" sz="4000" kern="1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求你用真理使他們成聖；你的道就是真理。</a:t>
            </a:r>
          </a:p>
          <a:p>
            <a:pPr marL="450850" marR="0" lvl="0" indent="-2254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HK" sz="4000" kern="100" dirty="0">
                <a:solidFill>
                  <a:prstClr val="black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18 </a:t>
            </a:r>
            <a:r>
              <a:rPr lang="zh-TW" altLang="zh-HK" sz="4000" kern="100" dirty="0">
                <a:solidFill>
                  <a:prstClr val="black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你怎樣差我到世上來，我也怎樣差他們到世上去。</a:t>
            </a:r>
          </a:p>
        </p:txBody>
      </p:sp>
    </p:spTree>
    <p:extLst>
      <p:ext uri="{BB962C8B-B14F-4D97-AF65-F5344CB8AC3E}">
        <p14:creationId xmlns:p14="http://schemas.microsoft.com/office/powerpoint/2010/main" val="2672896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7個等級的投資者，你屬於哪一級？通往財富的路上，戰勝缺點才能不斷前行">
            <a:extLst>
              <a:ext uri="{FF2B5EF4-FFF2-40B4-BE49-F238E27FC236}">
                <a16:creationId xmlns:a16="http://schemas.microsoft.com/office/drawing/2014/main" id="{9C420FC2-DDC9-44F3-9C4E-4BFFFF4CE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64" y="693921"/>
            <a:ext cx="5060176" cy="285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et's go吃喝玩乐- Let's go吃喝玩乐a mis à jour sa photo de...">
            <a:extLst>
              <a:ext uri="{FF2B5EF4-FFF2-40B4-BE49-F238E27FC236}">
                <a16:creationId xmlns:a16="http://schemas.microsoft.com/office/drawing/2014/main" id="{209017F8-16A3-49B7-A98D-36D92F4D7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41" y="3770287"/>
            <a:ext cx="5060177" cy="228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No photo description available.">
            <a:extLst>
              <a:ext uri="{FF2B5EF4-FFF2-40B4-BE49-F238E27FC236}">
                <a16:creationId xmlns:a16="http://schemas.microsoft.com/office/drawing/2014/main" id="{2BEF43DA-CAB8-4918-8235-E7C13C2A44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6"/>
          <a:stretch/>
        </p:blipFill>
        <p:spPr bwMode="auto">
          <a:xfrm>
            <a:off x="5818910" y="693921"/>
            <a:ext cx="5679907" cy="535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805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【聖經觀點】01 基督徒的世界觀《聖經智慧》難易度：★★☆☆☆">
            <a:extLst>
              <a:ext uri="{FF2B5EF4-FFF2-40B4-BE49-F238E27FC236}">
                <a16:creationId xmlns:a16="http://schemas.microsoft.com/office/drawing/2014/main" id="{078E85E7-8733-4E42-A03A-5E37D97B93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/>
          <a:stretch/>
        </p:blipFill>
        <p:spPr bwMode="auto">
          <a:xfrm>
            <a:off x="0" y="1828800"/>
            <a:ext cx="12192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D79834-D88B-4C2D-AC2A-CB13BB1548B8}"/>
              </a:ext>
            </a:extLst>
          </p:cNvPr>
          <p:cNvSpPr txBox="1"/>
          <p:nvPr/>
        </p:nvSpPr>
        <p:spPr>
          <a:xfrm>
            <a:off x="721606" y="789539"/>
            <a:ext cx="105325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基督徒的世界觀是怎樣的？</a:t>
            </a:r>
            <a:endParaRPr kumimoji="0" lang="zh-HK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331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11A56B-66FB-43D2-AF0E-0761737B4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196950"/>
            <a:ext cx="11844997" cy="652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0850" marR="0" lvl="0" indent="-2254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HK" sz="3800" b="0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約</a:t>
            </a:r>
            <a:r>
              <a:rPr kumimoji="0" lang="en-US" altLang="zh-HK" sz="3800" b="0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17:</a:t>
            </a:r>
            <a:r>
              <a:rPr kumimoji="0" lang="zh-TW" altLang="en-US" sz="3800" b="0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（主耶穌的祈禱）</a:t>
            </a:r>
            <a:endParaRPr kumimoji="0" lang="zh-TW" altLang="zh-HK" sz="3800" b="0" i="0" u="none" strike="noStrike" kern="1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450850" marR="0" lvl="0" indent="-2254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3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14 </a:t>
            </a:r>
            <a:r>
              <a:rPr kumimoji="0" lang="zh-TW" altLang="zh-HK" sz="3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我把</a:t>
            </a:r>
            <a:r>
              <a:rPr kumimoji="0" lang="zh-TW" altLang="en-US" sz="3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祢</a:t>
            </a:r>
            <a:r>
              <a:rPr kumimoji="0" lang="zh-TW" altLang="zh-HK" sz="3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的道賜給了他們；</a:t>
            </a:r>
            <a:r>
              <a:rPr kumimoji="0" lang="zh-TW" altLang="zh-HK" sz="3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世人</a:t>
            </a:r>
            <a:r>
              <a:rPr kumimoji="0" lang="en-US" altLang="zh-HK" sz="3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(world)</a:t>
            </a:r>
            <a:r>
              <a:rPr kumimoji="0" lang="zh-TW" altLang="zh-HK" sz="3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恨他們，因為他們不屬於這</a:t>
            </a:r>
            <a:r>
              <a:rPr kumimoji="0" lang="zh-TW" altLang="zh-HK" sz="3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世界</a:t>
            </a:r>
            <a:r>
              <a:rPr kumimoji="0" lang="en-US" altLang="zh-HK" sz="3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(world)</a:t>
            </a:r>
            <a:r>
              <a:rPr kumimoji="0" lang="zh-TW" altLang="zh-HK" sz="3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，像我不屬於這</a:t>
            </a:r>
            <a:r>
              <a:rPr kumimoji="0" lang="zh-TW" altLang="zh-HK" sz="3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世界</a:t>
            </a:r>
            <a:r>
              <a:rPr kumimoji="0" lang="en-US" altLang="zh-HK" sz="3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(world)</a:t>
            </a:r>
            <a:r>
              <a:rPr kumimoji="0" lang="zh-TW" altLang="zh-HK" sz="3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一樣。</a:t>
            </a:r>
            <a:endParaRPr kumimoji="0" lang="zh-TW" altLang="zh-HK" sz="3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450850" marR="0" lvl="0" indent="-2254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3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15 </a:t>
            </a:r>
            <a:r>
              <a:rPr kumimoji="0" lang="zh-TW" altLang="zh-HK" sz="3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我不求</a:t>
            </a:r>
            <a:r>
              <a:rPr kumimoji="0" lang="zh-TW" altLang="en-US" sz="3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祢</a:t>
            </a:r>
            <a:r>
              <a:rPr kumimoji="0" lang="zh-TW" altLang="zh-HK" sz="3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使他們離開</a:t>
            </a:r>
            <a:r>
              <a:rPr kumimoji="0" lang="zh-TW" altLang="zh-HK" sz="3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世界</a:t>
            </a:r>
            <a:r>
              <a:rPr kumimoji="0" lang="en-US" altLang="zh-HK" sz="3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(world)</a:t>
            </a:r>
            <a:r>
              <a:rPr kumimoji="0" lang="zh-TW" altLang="zh-HK" sz="3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，只求</a:t>
            </a:r>
            <a:r>
              <a:rPr kumimoji="0" lang="zh-TW" altLang="en-US" sz="3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祢</a:t>
            </a:r>
            <a:r>
              <a:rPr kumimoji="0" lang="zh-TW" altLang="zh-HK" sz="3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保守他們脫離那惡者。</a:t>
            </a:r>
            <a:endParaRPr kumimoji="0" lang="zh-TW" altLang="zh-HK" sz="3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450850" marR="0" lvl="0" indent="-2254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3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16 </a:t>
            </a:r>
            <a:r>
              <a:rPr kumimoji="0" lang="zh-TW" altLang="zh-HK" sz="3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他們不屬於這</a:t>
            </a:r>
            <a:r>
              <a:rPr kumimoji="0" lang="zh-TW" altLang="zh-HK" sz="3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世界</a:t>
            </a:r>
            <a:r>
              <a:rPr kumimoji="0" lang="en-US" altLang="zh-HK" sz="3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(world)</a:t>
            </a:r>
            <a:r>
              <a:rPr kumimoji="0" lang="zh-TW" altLang="zh-HK" sz="3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，像我不屬於這</a:t>
            </a:r>
            <a:r>
              <a:rPr kumimoji="0" lang="zh-TW" altLang="zh-HK" sz="3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世界</a:t>
            </a:r>
            <a:r>
              <a:rPr kumimoji="0" lang="en-US" altLang="zh-HK" sz="3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(world)</a:t>
            </a:r>
            <a:r>
              <a:rPr kumimoji="0" lang="zh-TW" altLang="zh-HK" sz="3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一樣。</a:t>
            </a:r>
            <a:endParaRPr kumimoji="0" lang="zh-TW" altLang="zh-HK" sz="3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450850" marR="0" lvl="0" indent="-2254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3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17 </a:t>
            </a:r>
            <a:r>
              <a:rPr kumimoji="0" lang="zh-TW" altLang="zh-HK" sz="3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求</a:t>
            </a:r>
            <a:r>
              <a:rPr kumimoji="0" lang="zh-TW" altLang="en-US" sz="3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祢</a:t>
            </a:r>
            <a:r>
              <a:rPr kumimoji="0" lang="zh-TW" altLang="zh-HK" sz="3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用真理使他們成聖；</a:t>
            </a:r>
            <a:r>
              <a:rPr kumimoji="0" lang="zh-TW" altLang="en-US" sz="3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祢</a:t>
            </a:r>
            <a:r>
              <a:rPr kumimoji="0" lang="zh-TW" altLang="zh-HK" sz="3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的道就是真理。</a:t>
            </a:r>
            <a:endParaRPr kumimoji="0" lang="zh-TW" altLang="zh-HK" sz="3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450850" marR="0" lvl="0" indent="-2254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3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18 </a:t>
            </a:r>
            <a:r>
              <a:rPr kumimoji="0" lang="zh-TW" altLang="zh-HK" sz="3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你怎樣差我到</a:t>
            </a:r>
            <a:r>
              <a:rPr kumimoji="0" lang="zh-TW" altLang="zh-HK" sz="3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世上</a:t>
            </a:r>
            <a:r>
              <a:rPr kumimoji="0" lang="en-US" altLang="zh-HK" sz="3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(world)</a:t>
            </a:r>
            <a:r>
              <a:rPr kumimoji="0" lang="zh-TW" altLang="zh-HK" sz="3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來，我也怎樣差他們到</a:t>
            </a:r>
            <a:r>
              <a:rPr kumimoji="0" lang="en-US" altLang="zh-TW" sz="3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kumimoji="0" lang="zh-TW" altLang="zh-HK" sz="3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世上</a:t>
            </a:r>
            <a:r>
              <a:rPr kumimoji="0" lang="en-US" altLang="zh-HK" sz="3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(world)</a:t>
            </a:r>
            <a:r>
              <a:rPr kumimoji="0" lang="zh-TW" altLang="zh-HK" sz="3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去。</a:t>
            </a:r>
            <a:endParaRPr kumimoji="0" lang="zh-TW" altLang="zh-HK" sz="3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302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6C7339-F23E-496B-977E-E6768B59A385}"/>
              </a:ext>
            </a:extLst>
          </p:cNvPr>
          <p:cNvSpPr txBox="1"/>
          <p:nvPr/>
        </p:nvSpPr>
        <p:spPr>
          <a:xfrm>
            <a:off x="1782792" y="2478657"/>
            <a:ext cx="699314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基督徒的世界觀</a:t>
            </a:r>
            <a:endParaRPr kumimoji="0" lang="en-US" altLang="zh-TW" sz="60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約</a:t>
            </a: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17:14-18</a:t>
            </a:r>
            <a:endParaRPr kumimoji="0" lang="zh-HK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4203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路加福音中记载耶稣祷告的经文有几处?(含音频） – 生命季刊">
            <a:extLst>
              <a:ext uri="{FF2B5EF4-FFF2-40B4-BE49-F238E27FC236}">
                <a16:creationId xmlns:a16="http://schemas.microsoft.com/office/drawing/2014/main" id="{A3ABDBB5-08BE-4AF6-8382-C0FEB515BA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" b="6648"/>
          <a:stretch/>
        </p:blipFill>
        <p:spPr bwMode="auto">
          <a:xfrm>
            <a:off x="1694758" y="2202760"/>
            <a:ext cx="8802484" cy="465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AB9A33-C194-467E-B1AA-F4F3C74D0CFA}"/>
              </a:ext>
            </a:extLst>
          </p:cNvPr>
          <p:cNvSpPr txBox="1"/>
          <p:nvPr/>
        </p:nvSpPr>
        <p:spPr>
          <a:xfrm>
            <a:off x="1641421" y="652490"/>
            <a:ext cx="924192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約翰福音</a:t>
            </a: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17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章記載主耶穌離世前一個非常寶貴的禱告</a:t>
            </a:r>
          </a:p>
        </p:txBody>
      </p:sp>
    </p:spTree>
    <p:extLst>
      <p:ext uri="{BB962C8B-B14F-4D97-AF65-F5344CB8AC3E}">
        <p14:creationId xmlns:p14="http://schemas.microsoft.com/office/powerpoint/2010/main" val="3622335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路加福音中记载耶稣祷告的经文有几处?(含音频） – 生命季刊">
            <a:extLst>
              <a:ext uri="{FF2B5EF4-FFF2-40B4-BE49-F238E27FC236}">
                <a16:creationId xmlns:a16="http://schemas.microsoft.com/office/drawing/2014/main" id="{A3ABDBB5-08BE-4AF6-8382-C0FEB515BA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" b="6648"/>
          <a:stretch/>
        </p:blipFill>
        <p:spPr bwMode="auto">
          <a:xfrm>
            <a:off x="2362497" y="2909035"/>
            <a:ext cx="7467005" cy="394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AB9A33-C194-467E-B1AA-F4F3C74D0CFA}"/>
              </a:ext>
            </a:extLst>
          </p:cNvPr>
          <p:cNvSpPr txBox="1"/>
          <p:nvPr/>
        </p:nvSpPr>
        <p:spPr>
          <a:xfrm>
            <a:off x="2362497" y="652490"/>
            <a:ext cx="746700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17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章的禱告主要分兩部份</a:t>
            </a: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1.vv.1-5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主耶穌為自己禱告</a:t>
            </a:r>
            <a:endParaRPr kumimoji="0" lang="en-US" altLang="zh-TW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2.vv.6-26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耶穌為門徒禱告</a:t>
            </a:r>
          </a:p>
        </p:txBody>
      </p:sp>
    </p:spTree>
    <p:extLst>
      <p:ext uri="{BB962C8B-B14F-4D97-AF65-F5344CB8AC3E}">
        <p14:creationId xmlns:p14="http://schemas.microsoft.com/office/powerpoint/2010/main" val="2984983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路加福音中记载耶稣祷告的经文有几处?(含音频） – 生命季刊">
            <a:extLst>
              <a:ext uri="{FF2B5EF4-FFF2-40B4-BE49-F238E27FC236}">
                <a16:creationId xmlns:a16="http://schemas.microsoft.com/office/drawing/2014/main" id="{A3ABDBB5-08BE-4AF6-8382-C0FEB515BA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" b="6648"/>
          <a:stretch/>
        </p:blipFill>
        <p:spPr bwMode="auto">
          <a:xfrm>
            <a:off x="3220063" y="3816092"/>
            <a:ext cx="5751873" cy="304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AB9A33-C194-467E-B1AA-F4F3C74D0CFA}"/>
              </a:ext>
            </a:extLst>
          </p:cNvPr>
          <p:cNvSpPr txBox="1"/>
          <p:nvPr/>
        </p:nvSpPr>
        <p:spPr>
          <a:xfrm>
            <a:off x="982316" y="846894"/>
            <a:ext cx="1022736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6575" marR="0" lvl="0" indent="-5365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約</a:t>
            </a: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17:</a:t>
            </a:r>
          </a:p>
          <a:p>
            <a:pPr marL="536575" marR="0" lvl="0" indent="-5365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9 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我為他們（當時的使徒）求；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CCFFFF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我不為世人求，而是為祢賜給我的人求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，因為他們是祢的、、、</a:t>
            </a:r>
            <a:endParaRPr kumimoji="0" lang="en-US" altLang="zh-TW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926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A42912-EB74-49B9-A698-3046F8D7E99E}"/>
              </a:ext>
            </a:extLst>
          </p:cNvPr>
          <p:cNvSpPr txBox="1"/>
          <p:nvPr/>
        </p:nvSpPr>
        <p:spPr>
          <a:xfrm>
            <a:off x="1433719" y="1789050"/>
            <a:ext cx="9324561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6575" marR="0" lvl="0" indent="-5365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約</a:t>
            </a: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17:</a:t>
            </a:r>
          </a:p>
          <a:p>
            <a:pPr marL="536575" marR="0" lvl="0" indent="-5365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CCFFFF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20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CCFFFF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我不但為他們</a:t>
            </a: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CCFFFF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CCFFFF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使徒）求，也為那些因他們的話而信我的人（後來的門徒）求、、、</a:t>
            </a:r>
            <a:endParaRPr kumimoji="0" lang="en-US" altLang="zh-TW" sz="4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highlight>
                <a:srgbClr val="CCFFFF"/>
              </a:highlight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82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【聖經觀點】01 基督徒的世界觀《聖經智慧》難易度：★★☆☆☆">
            <a:extLst>
              <a:ext uri="{FF2B5EF4-FFF2-40B4-BE49-F238E27FC236}">
                <a16:creationId xmlns:a16="http://schemas.microsoft.com/office/drawing/2014/main" id="{078E85E7-8733-4E42-A03A-5E37D97B93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/>
          <a:stretch/>
        </p:blipFill>
        <p:spPr bwMode="auto">
          <a:xfrm>
            <a:off x="3933226" y="5073712"/>
            <a:ext cx="4325547" cy="178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D79834-D88B-4C2D-AC2A-CB13BB1548B8}"/>
              </a:ext>
            </a:extLst>
          </p:cNvPr>
          <p:cNvSpPr txBox="1"/>
          <p:nvPr/>
        </p:nvSpPr>
        <p:spPr>
          <a:xfrm>
            <a:off x="721605" y="593576"/>
            <a:ext cx="105325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（一）基督徒不屬於這世界</a:t>
            </a:r>
            <a:endParaRPr kumimoji="0" lang="zh-HK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2924E6-F199-45E6-969E-17B70DE4D479}"/>
              </a:ext>
            </a:extLst>
          </p:cNvPr>
          <p:cNvSpPr txBox="1"/>
          <p:nvPr/>
        </p:nvSpPr>
        <p:spPr>
          <a:xfrm>
            <a:off x="721605" y="1363017"/>
            <a:ext cx="1085610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3413" marR="0" lvl="0" indent="-6334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約</a:t>
            </a: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17:</a:t>
            </a:r>
          </a:p>
          <a:p>
            <a:pPr marL="633413" marR="0" lvl="0" indent="-6334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14 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我把祢的道賜給了他們；世人恨他們，因為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highlight>
                  <a:srgbClr val="00FFFF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他們不屬於這世界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，像我不屬於這世界一樣。</a:t>
            </a:r>
          </a:p>
          <a:p>
            <a:pPr marL="633413" marR="0" lvl="0" indent="-6334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16 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highlight>
                  <a:srgbClr val="00FFFF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他們不屬於這世界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，像我不屬於這世界一樣。</a:t>
            </a:r>
          </a:p>
        </p:txBody>
      </p:sp>
    </p:spTree>
    <p:extLst>
      <p:ext uri="{BB962C8B-B14F-4D97-AF65-F5344CB8AC3E}">
        <p14:creationId xmlns:p14="http://schemas.microsoft.com/office/powerpoint/2010/main" val="128731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4D79834-D88B-4C2D-AC2A-CB13BB1548B8}"/>
              </a:ext>
            </a:extLst>
          </p:cNvPr>
          <p:cNvSpPr txBox="1"/>
          <p:nvPr/>
        </p:nvSpPr>
        <p:spPr>
          <a:xfrm>
            <a:off x="721605" y="480235"/>
            <a:ext cx="105325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基督徒活在這個世界卻不屬於這個世界，到底是甚麼的一回事？</a:t>
            </a:r>
            <a:endParaRPr kumimoji="0" lang="zh-HK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FFFF00"/>
              </a:highlight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2924E6-F199-45E6-969E-17B70DE4D479}"/>
              </a:ext>
            </a:extLst>
          </p:cNvPr>
          <p:cNvSpPr txBox="1"/>
          <p:nvPr/>
        </p:nvSpPr>
        <p:spPr>
          <a:xfrm>
            <a:off x="721606" y="1953859"/>
            <a:ext cx="105325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3413" marR="0" lvl="0" indent="-6334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約</a:t>
            </a: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17:</a:t>
            </a:r>
          </a:p>
          <a:p>
            <a:pPr marL="633413" lvl="0" indent="-633413"/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14 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我</a:t>
            </a:r>
            <a:r>
              <a:rPr lang="zh-TW" altLang="en-US" sz="440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把祢的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道賜給了他們；世人恨他們，因為他們不屬於這世界，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像我</a:t>
            </a:r>
            <a:r>
              <a:rPr kumimoji="0" lang="es-CO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kumimoji="0" lang="es-CO" altLang="zh-TW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just</a:t>
            </a:r>
            <a:r>
              <a:rPr kumimoji="0" lang="es-CO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as)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不屬於這世界一樣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。</a:t>
            </a:r>
          </a:p>
        </p:txBody>
      </p:sp>
      <p:pic>
        <p:nvPicPr>
          <p:cNvPr id="8196" name="Picture 4" descr="内室晚祷#377｜我不属于世界｜世界爱属自己的|我不属世界|祷告求神让我成为真光">
            <a:extLst>
              <a:ext uri="{FF2B5EF4-FFF2-40B4-BE49-F238E27FC236}">
                <a16:creationId xmlns:a16="http://schemas.microsoft.com/office/drawing/2014/main" id="{2EC6999F-EF62-4030-BCF9-C3E616723A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8" t="18164" b="37071"/>
          <a:stretch/>
        </p:blipFill>
        <p:spPr bwMode="auto">
          <a:xfrm>
            <a:off x="2614621" y="4781700"/>
            <a:ext cx="6962757" cy="210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13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6C7339-F23E-496B-977E-E6768B59A385}"/>
              </a:ext>
            </a:extLst>
          </p:cNvPr>
          <p:cNvSpPr txBox="1"/>
          <p:nvPr/>
        </p:nvSpPr>
        <p:spPr>
          <a:xfrm>
            <a:off x="1260277" y="3044279"/>
            <a:ext cx="85513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今天全世界都要用的東西是甚麼？</a:t>
            </a:r>
            <a:endParaRPr kumimoji="0" lang="zh-HK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532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AILY SPIRITUAL FOOD FOR CHRISTIANS 》 基督徒靈糧補給站※ 內容豐富圖文並茂影音兼備| 主耶穌說：「叫人活著的乃是靈，肉體是無益的。我對你們所說的話就是靈，就是生命。」(約6:63)  | 53 頁">
            <a:extLst>
              <a:ext uri="{FF2B5EF4-FFF2-40B4-BE49-F238E27FC236}">
                <a16:creationId xmlns:a16="http://schemas.microsoft.com/office/drawing/2014/main" id="{BE48FF98-D118-4C8D-9195-B952B7A24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83" y="685799"/>
            <a:ext cx="11437033" cy="594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D79834-D88B-4C2D-AC2A-CB13BB1548B8}"/>
              </a:ext>
            </a:extLst>
          </p:cNvPr>
          <p:cNvSpPr txBox="1"/>
          <p:nvPr/>
        </p:nvSpPr>
        <p:spPr>
          <a:xfrm>
            <a:off x="900064" y="685799"/>
            <a:ext cx="107620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4988" marR="0" lvl="0" indent="-5349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約</a:t>
            </a: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18: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（彼拉多審耶穌）</a:t>
            </a:r>
            <a:endParaRPr kumimoji="0" lang="en-US" altLang="zh-TW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7470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4D79834-D88B-4C2D-AC2A-CB13BB1548B8}"/>
              </a:ext>
            </a:extLst>
          </p:cNvPr>
          <p:cNvSpPr txBox="1"/>
          <p:nvPr/>
        </p:nvSpPr>
        <p:spPr>
          <a:xfrm>
            <a:off x="721605" y="212947"/>
            <a:ext cx="105325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主耶穌不屬這世界的意思</a:t>
            </a:r>
            <a:endParaRPr kumimoji="0" lang="zh-HK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FFFF00"/>
              </a:highlight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2924E6-F199-45E6-969E-17B70DE4D479}"/>
              </a:ext>
            </a:extLst>
          </p:cNvPr>
          <p:cNvSpPr txBox="1"/>
          <p:nvPr/>
        </p:nvSpPr>
        <p:spPr>
          <a:xfrm>
            <a:off x="829726" y="982388"/>
            <a:ext cx="105325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3413" marR="0" lvl="0" indent="-6334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HK" sz="4400" dirty="0">
                <a:solidFill>
                  <a:prstClr val="white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@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主耶穌來自 神的國 </a:t>
            </a: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- 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祂就是 神</a:t>
            </a:r>
            <a:r>
              <a:rPr lang="zh-TW" altLang="en-US" sz="440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6111A8-B5E5-4089-8464-EFC507CA4642}"/>
              </a:ext>
            </a:extLst>
          </p:cNvPr>
          <p:cNvSpPr txBox="1"/>
          <p:nvPr/>
        </p:nvSpPr>
        <p:spPr>
          <a:xfrm>
            <a:off x="829726" y="1751829"/>
            <a:ext cx="105325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3413" marR="0" lvl="0" indent="-6334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約</a:t>
            </a: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1:</a:t>
            </a:r>
          </a:p>
          <a:p>
            <a:pPr marL="633413" marR="0" lvl="0" indent="-6334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1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太初有道，道與　神同在，道就是　神。</a:t>
            </a:r>
          </a:p>
          <a:p>
            <a:pPr marL="633413" marR="0" lvl="0" indent="-6334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2 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這道太初與　神同在。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74E27D-8750-4977-92FD-E02D81304F8C}"/>
              </a:ext>
            </a:extLst>
          </p:cNvPr>
          <p:cNvSpPr txBox="1"/>
          <p:nvPr/>
        </p:nvSpPr>
        <p:spPr>
          <a:xfrm>
            <a:off x="829726" y="3834993"/>
            <a:ext cx="102623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3413" marR="0" lvl="0" indent="-6334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約</a:t>
            </a: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6:</a:t>
            </a:r>
          </a:p>
          <a:p>
            <a:pPr marL="633413" marR="0" lvl="0" indent="-6334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38 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（主耶穌說）因為我從天上降下來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，不是要按自己的意思行，乃是要按那差我來者的意思行。</a:t>
            </a:r>
          </a:p>
        </p:txBody>
      </p:sp>
    </p:spTree>
    <p:extLst>
      <p:ext uri="{BB962C8B-B14F-4D97-AF65-F5344CB8AC3E}">
        <p14:creationId xmlns:p14="http://schemas.microsoft.com/office/powerpoint/2010/main" val="341293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4D79834-D88B-4C2D-AC2A-CB13BB1548B8}"/>
              </a:ext>
            </a:extLst>
          </p:cNvPr>
          <p:cNvSpPr txBox="1"/>
          <p:nvPr/>
        </p:nvSpPr>
        <p:spPr>
          <a:xfrm>
            <a:off x="714974" y="536512"/>
            <a:ext cx="107620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4988" marR="0" lvl="0" indent="-5349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約</a:t>
            </a: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18: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（彼拉多審耶穌）</a:t>
            </a:r>
            <a:endParaRPr kumimoji="0" lang="en-US" altLang="zh-TW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534988" marR="0" lvl="0" indent="-5349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37 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彼拉多就對他說：「這樣，你是王嗎？」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耶穌回答說：「你說我是王。我為此而生，也為此來到世間，特為給真理作見證。凡屬真理的人就聽我的話。」</a:t>
            </a:r>
            <a:endParaRPr kumimoji="0" lang="en-US" altLang="zh-TW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B8EF67-9A3A-4AD9-871D-44413CE52B06}"/>
              </a:ext>
            </a:extLst>
          </p:cNvPr>
          <p:cNvSpPr txBox="1"/>
          <p:nvPr/>
        </p:nvSpPr>
        <p:spPr>
          <a:xfrm>
            <a:off x="714974" y="4084727"/>
            <a:ext cx="106111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3413" lvl="0" indent="-633413"/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主耶穌是 神，祂是天國的</a:t>
            </a:r>
            <a:r>
              <a:rPr lang="zh-TW" altLang="en-US" sz="4400" dirty="0">
                <a:solidFill>
                  <a:srgbClr val="FF0066"/>
                </a:solidFill>
                <a:highlight>
                  <a:srgbClr val="00FFFF"/>
                </a:highlight>
                <a:latin typeface="Arial" panose="020B0604020202020204" pitchFamily="34" charset="0"/>
                <a:ea typeface="標楷體" panose="03000509000000000000" pitchFamily="65" charset="-120"/>
              </a:rPr>
              <a:t>王，天國是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一個屬 </a:t>
            </a:r>
            <a:r>
              <a:rPr lang="zh-TW" altLang="en-US" sz="4400" dirty="0">
                <a:solidFill>
                  <a:srgbClr val="FF0066"/>
                </a:solidFill>
                <a:highlight>
                  <a:srgbClr val="00FFFF"/>
                </a:highlight>
                <a:latin typeface="Arial" panose="020B0604020202020204" pitchFamily="34" charset="0"/>
                <a:ea typeface="標楷體" panose="03000509000000000000" pitchFamily="65" charset="-120"/>
              </a:rPr>
              <a:t>神的、屬靈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的、屬於永恆的國度， 並不是地上的國度。</a:t>
            </a:r>
          </a:p>
        </p:txBody>
      </p:sp>
    </p:spTree>
    <p:extLst>
      <p:ext uri="{BB962C8B-B14F-4D97-AF65-F5344CB8AC3E}">
        <p14:creationId xmlns:p14="http://schemas.microsoft.com/office/powerpoint/2010/main" val="223974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4D79834-D88B-4C2D-AC2A-CB13BB1548B8}"/>
              </a:ext>
            </a:extLst>
          </p:cNvPr>
          <p:cNvSpPr txBox="1"/>
          <p:nvPr/>
        </p:nvSpPr>
        <p:spPr>
          <a:xfrm>
            <a:off x="879282" y="616526"/>
            <a:ext cx="107620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4988" marR="0" lvl="0" indent="-534988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Q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問：那麼我們是屬於誰的？</a:t>
            </a:r>
            <a:endParaRPr kumimoji="0" lang="en-US" altLang="zh-TW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pic>
        <p:nvPicPr>
          <p:cNvPr id="9218" name="Picture 2" descr="No photo description available.">
            <a:extLst>
              <a:ext uri="{FF2B5EF4-FFF2-40B4-BE49-F238E27FC236}">
                <a16:creationId xmlns:a16="http://schemas.microsoft.com/office/drawing/2014/main" id="{3B8CE25D-9E1E-417C-A286-CB97F6ACB8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0" b="8687"/>
          <a:stretch/>
        </p:blipFill>
        <p:spPr bwMode="auto">
          <a:xfrm>
            <a:off x="2892136" y="1455240"/>
            <a:ext cx="6407727" cy="533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26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4D79834-D88B-4C2D-AC2A-CB13BB1548B8}"/>
              </a:ext>
            </a:extLst>
          </p:cNvPr>
          <p:cNvSpPr txBox="1"/>
          <p:nvPr/>
        </p:nvSpPr>
        <p:spPr>
          <a:xfrm>
            <a:off x="768900" y="556844"/>
            <a:ext cx="107620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4988" marR="0" lvl="0" indent="-5349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4400" dirty="0">
                <a:solidFill>
                  <a:srgbClr val="800000"/>
                </a:solidFill>
                <a:highlight>
                  <a:srgbClr val="E2FEF6"/>
                </a:highlight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@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highlight>
                  <a:srgbClr val="E2FEF6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我們未信主之前屬於敗壞世界的掌權者</a:t>
            </a:r>
            <a:endParaRPr kumimoji="0" lang="en-US" altLang="zh-TW" sz="44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highlight>
                <a:srgbClr val="E2FEF6"/>
              </a:highlight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640643-7A29-4115-8E47-D16F7910A9CC}"/>
              </a:ext>
            </a:extLst>
          </p:cNvPr>
          <p:cNvSpPr txBox="1"/>
          <p:nvPr/>
        </p:nvSpPr>
        <p:spPr>
          <a:xfrm>
            <a:off x="634430" y="1326285"/>
            <a:ext cx="1125276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4988" marR="0" lvl="0" indent="-5349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dirty="0">
                <a:solidFill>
                  <a:prstClr val="white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弗</a:t>
            </a:r>
            <a:r>
              <a:rPr lang="en-US" altLang="zh-TW" sz="4400" dirty="0">
                <a:solidFill>
                  <a:prstClr val="white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2:</a:t>
            </a:r>
          </a:p>
          <a:p>
            <a:pPr marL="534988" marR="0" lvl="0" indent="-5349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4400" dirty="0">
                <a:solidFill>
                  <a:srgbClr val="FFFF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 </a:t>
            </a:r>
            <a:r>
              <a:rPr lang="zh-TW" altLang="en-US" sz="4400" dirty="0">
                <a:solidFill>
                  <a:srgbClr val="FFFF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那時你們在過犯和罪惡中行事為人，隨著時代的潮流，也服從空中掌權的首領，就是現今在悖逆的人身上運行的靈。</a:t>
            </a:r>
          </a:p>
          <a:p>
            <a:pPr marL="534988" lvl="0" indent="-534988"/>
            <a:r>
              <a:rPr lang="en-US" altLang="zh-TW" sz="4400" dirty="0">
                <a:solidFill>
                  <a:prstClr val="white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 </a:t>
            </a:r>
            <a:r>
              <a:rPr lang="zh-TW" altLang="en-US" sz="4400" dirty="0">
                <a:solidFill>
                  <a:prstClr val="white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我們從前也都和他們在一起，放縱肉體的私慾，隨著肉體和心意所喜好的去行；我們與別人一樣，生來都是可怒的兒女。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42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0 聖經金句關於魔鬼- CUVS &amp; CUV - DailyVerses.net">
            <a:extLst>
              <a:ext uri="{FF2B5EF4-FFF2-40B4-BE49-F238E27FC236}">
                <a16:creationId xmlns:a16="http://schemas.microsoft.com/office/drawing/2014/main" id="{2308E42D-3395-48F7-9927-BD0A621BD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4227"/>
            <a:ext cx="12136582" cy="635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977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4D79834-D88B-4C2D-AC2A-CB13BB1548B8}"/>
              </a:ext>
            </a:extLst>
          </p:cNvPr>
          <p:cNvSpPr txBox="1"/>
          <p:nvPr/>
        </p:nvSpPr>
        <p:spPr>
          <a:xfrm>
            <a:off x="1058527" y="1121896"/>
            <a:ext cx="999867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4988" marR="0" lvl="0" indent="-5349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弗</a:t>
            </a: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2:</a:t>
            </a:r>
          </a:p>
          <a:p>
            <a:pPr marL="534988" marR="0" lvl="0" indent="-5349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4 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然而　神滿有憐憫，因著祂愛我們的大愛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，</a:t>
            </a:r>
          </a:p>
          <a:p>
            <a:pPr marL="534988" marR="0" lvl="0" indent="-5349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5 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就在我們因過犯死了的時候，使我們與基督一同活過來， </a:t>
            </a:r>
          </a:p>
          <a:p>
            <a:pPr marL="534988" marR="0" lvl="0" indent="-5349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6 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又使我們在基督耶穌裡，與祂一同復活，一同坐在天上</a:t>
            </a:r>
          </a:p>
        </p:txBody>
      </p:sp>
    </p:spTree>
    <p:extLst>
      <p:ext uri="{BB962C8B-B14F-4D97-AF65-F5344CB8AC3E}">
        <p14:creationId xmlns:p14="http://schemas.microsoft.com/office/powerpoint/2010/main" val="2293058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4D79834-D88B-4C2D-AC2A-CB13BB1548B8}"/>
              </a:ext>
            </a:extLst>
          </p:cNvPr>
          <p:cNvSpPr txBox="1"/>
          <p:nvPr/>
        </p:nvSpPr>
        <p:spPr>
          <a:xfrm>
            <a:off x="714974" y="1318844"/>
            <a:ext cx="107620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4988" lvl="0" indent="-534988">
              <a:defRPr/>
            </a:pP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Q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問：</a:t>
            </a:r>
            <a:r>
              <a:rPr lang="zh-TW" altLang="en-US" sz="4400" dirty="0">
                <a:solidFill>
                  <a:srgbClr val="FFFF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我們現今知道自己是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屬 神的嗎？</a:t>
            </a:r>
            <a:endParaRPr kumimoji="0" lang="en-US" altLang="zh-TW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640643-7A29-4115-8E47-D16F7910A9CC}"/>
              </a:ext>
            </a:extLst>
          </p:cNvPr>
          <p:cNvSpPr txBox="1"/>
          <p:nvPr/>
        </p:nvSpPr>
        <p:spPr>
          <a:xfrm>
            <a:off x="365760" y="2088285"/>
            <a:ext cx="113526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4988" marR="0" lvl="0" indent="-5349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約</a:t>
            </a: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3:</a:t>
            </a:r>
          </a:p>
          <a:p>
            <a:pPr marL="534988" marR="0" lvl="0" indent="-5349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 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耶穌回答說：「我實實在在地告訴你，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人若不重生，就不能見 神的國。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」</a:t>
            </a:r>
          </a:p>
          <a:p>
            <a:pPr marL="534988" marR="0" lvl="0" indent="-5349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5 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耶穌說：「我實實在在地告訴你，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人若不是從水和聖靈生的，就不能進 神的國。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」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5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重生得救是什么意思? 我真的重生了吗? | 史普罗 RC Sproul |【大鸟 好书分享 #1】">
            <a:extLst>
              <a:ext uri="{FF2B5EF4-FFF2-40B4-BE49-F238E27FC236}">
                <a16:creationId xmlns:a16="http://schemas.microsoft.com/office/drawing/2014/main" id="{1EA18882-2225-45A1-990E-B9FF8A7251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89" b="20303"/>
          <a:stretch/>
        </p:blipFill>
        <p:spPr bwMode="auto">
          <a:xfrm>
            <a:off x="1129146" y="228599"/>
            <a:ext cx="9788236" cy="622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3743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4D79834-D88B-4C2D-AC2A-CB13BB1548B8}"/>
              </a:ext>
            </a:extLst>
          </p:cNvPr>
          <p:cNvSpPr txBox="1"/>
          <p:nvPr/>
        </p:nvSpPr>
        <p:spPr>
          <a:xfrm>
            <a:off x="1033119" y="552701"/>
            <a:ext cx="102098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重生了的基督徒不是屬自己的，乃是屬 神的，聖經多處清楚提及，例如：</a:t>
            </a:r>
            <a:endParaRPr kumimoji="0" lang="zh-HK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FFFF00"/>
              </a:highlight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74E27D-8750-4977-92FD-E02D81304F8C}"/>
              </a:ext>
            </a:extLst>
          </p:cNvPr>
          <p:cNvSpPr txBox="1"/>
          <p:nvPr/>
        </p:nvSpPr>
        <p:spPr>
          <a:xfrm>
            <a:off x="841744" y="2027389"/>
            <a:ext cx="1050851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3413" marR="0" lvl="0" indent="-6334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林前</a:t>
            </a:r>
            <a:r>
              <a:rPr lang="en-US" altLang="zh-TW" sz="4400" dirty="0">
                <a:solidFill>
                  <a:prstClr val="white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6:</a:t>
            </a:r>
          </a:p>
          <a:p>
            <a:pPr marL="633413" marR="0" lvl="0" indent="-6334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4400" dirty="0">
                <a:solidFill>
                  <a:prstClr val="white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19 </a:t>
            </a:r>
            <a:r>
              <a:rPr lang="zh-TW" altLang="en-US" sz="4400" dirty="0">
                <a:solidFill>
                  <a:prstClr val="white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你們不知道你們的身體就是那位住在你們裡面的聖靈的殿嗎？這聖靈是你們從 神那裡領受的。</a:t>
            </a:r>
            <a:r>
              <a:rPr lang="zh-TW" altLang="en-US" sz="4400" dirty="0">
                <a:solidFill>
                  <a:srgbClr val="0000FF"/>
                </a:solidFill>
                <a:highlight>
                  <a:srgbClr val="E2FEF6"/>
                </a:highlight>
                <a:latin typeface="Arial" panose="020B0604020202020204" pitchFamily="34" charset="0"/>
                <a:ea typeface="標楷體" panose="03000509000000000000" pitchFamily="65" charset="-120"/>
              </a:rPr>
              <a:t>你們不是屬於自己的，</a:t>
            </a:r>
          </a:p>
          <a:p>
            <a:pPr marL="633413" lvl="0" indent="-633413"/>
            <a:r>
              <a:rPr lang="en-US" altLang="zh-TW" sz="4400" dirty="0">
                <a:solidFill>
                  <a:prstClr val="white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20 </a:t>
            </a:r>
            <a:r>
              <a:rPr lang="zh-TW" altLang="en-US" sz="4400" dirty="0">
                <a:solidFill>
                  <a:srgbClr val="0000FF"/>
                </a:solidFill>
                <a:highlight>
                  <a:srgbClr val="E2FEF6"/>
                </a:highlight>
                <a:latin typeface="Arial" panose="020B0604020202020204" pitchFamily="34" charset="0"/>
                <a:ea typeface="標楷體" panose="03000509000000000000" pitchFamily="65" charset="-120"/>
              </a:rPr>
              <a:t>因為你們是用重價買來的。</a:t>
            </a:r>
            <a:r>
              <a:rPr lang="zh-TW" altLang="en-US" sz="4400" dirty="0">
                <a:solidFill>
                  <a:prstClr val="white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所以你們務要用自己的身體榮耀　神。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22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告别GPS。 美国人正在寻找卫星导航的替代方案">
            <a:extLst>
              <a:ext uri="{FF2B5EF4-FFF2-40B4-BE49-F238E27FC236}">
                <a16:creationId xmlns:a16="http://schemas.microsoft.com/office/drawing/2014/main" id="{2B7E3FF6-3A1B-4D58-87C5-A94A200D2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379" y="1371948"/>
            <a:ext cx="5360330" cy="548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全球定位系统导航＆ 地图方向- 路线发现者 ...">
            <a:extLst>
              <a:ext uri="{FF2B5EF4-FFF2-40B4-BE49-F238E27FC236}">
                <a16:creationId xmlns:a16="http://schemas.microsoft.com/office/drawing/2014/main" id="{C8085057-2A90-48FA-AF6E-791174F75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709" y="3177549"/>
            <a:ext cx="4113881" cy="256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6CD34E-85DA-4355-92FB-388BF29DA9E1}"/>
              </a:ext>
            </a:extLst>
          </p:cNvPr>
          <p:cNvSpPr txBox="1"/>
          <p:nvPr/>
        </p:nvSpPr>
        <p:spPr>
          <a:xfrm>
            <a:off x="7004891" y="1371948"/>
            <a:ext cx="34413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全世界都</a:t>
            </a:r>
            <a:endParaRPr kumimoji="0" lang="en-US" altLang="zh-TW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FFFF"/>
              </a:highligh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在用</a:t>
            </a:r>
            <a:r>
              <a:rPr kumimoji="0" lang="es-CO" altLang="zh-TW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GPS</a:t>
            </a:r>
            <a:endParaRPr kumimoji="0" lang="zh-HK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FFFF"/>
              </a:highligh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C067AC-DCAE-431A-8A3D-04F076FA3EA0}"/>
              </a:ext>
            </a:extLst>
          </p:cNvPr>
          <p:cNvSpPr txBox="1"/>
          <p:nvPr/>
        </p:nvSpPr>
        <p:spPr>
          <a:xfrm>
            <a:off x="1206651" y="511474"/>
            <a:ext cx="5798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GPS(global </a:t>
            </a:r>
            <a:r>
              <a:rPr kumimoji="0" lang="es-CO" altLang="zh-TW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positioning</a:t>
            </a:r>
            <a:r>
              <a:rPr kumimoji="0" lang="es-CO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es-CO" altLang="zh-TW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system</a:t>
            </a:r>
            <a:r>
              <a:rPr kumimoji="0" lang="es-CO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)(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全球衛星定位系統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endParaRPr kumimoji="0" lang="zh-HK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0917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E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4D79834-D88B-4C2D-AC2A-CB13BB1548B8}"/>
              </a:ext>
            </a:extLst>
          </p:cNvPr>
          <p:cNvSpPr txBox="1"/>
          <p:nvPr/>
        </p:nvSpPr>
        <p:spPr>
          <a:xfrm>
            <a:off x="566862" y="888197"/>
            <a:ext cx="912439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4988" marR="0" lvl="0" indent="-5349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@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結論：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highlight>
                  <a:srgbClr val="00FFFF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基督徒被主耶穌拯救後，我們跟隨主耶穌，就不是屬於這個地上敗壞了不屬 神的世界，我們是屬於 神國世界的，這是基督徒世界觀的一個很重要的定位。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因此，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屬主的人的世界觀應該按屬主、屬 神的世界觀去看世界，並不是照不屬 神的人意世界觀去看世界。</a:t>
            </a:r>
          </a:p>
        </p:txBody>
      </p:sp>
    </p:spTree>
    <p:extLst>
      <p:ext uri="{BB962C8B-B14F-4D97-AF65-F5344CB8AC3E}">
        <p14:creationId xmlns:p14="http://schemas.microsoft.com/office/powerpoint/2010/main" val="10327344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E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4D79834-D88B-4C2D-AC2A-CB13BB1548B8}"/>
              </a:ext>
            </a:extLst>
          </p:cNvPr>
          <p:cNvSpPr txBox="1"/>
          <p:nvPr/>
        </p:nvSpPr>
        <p:spPr>
          <a:xfrm>
            <a:off x="547571" y="1455417"/>
            <a:ext cx="96909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4988" marR="0" lvl="0" indent="-5349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腓</a:t>
            </a: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3:</a:t>
            </a:r>
          </a:p>
          <a:p>
            <a:pPr marL="534988" marR="0" lvl="0" indent="-5349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20 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我們卻是天上的國民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，並且等候  救主，就是主耶穌基督從天上降臨。</a:t>
            </a:r>
          </a:p>
          <a:p>
            <a:pPr marL="534988" marR="0" lvl="0" indent="-5349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21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祂要按著那能叫萬有歸服自己的大能，將我們這卑賤的身體改變形狀，和祂自己榮耀的身體相似。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2686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人生GPS(簡體) | 書籍| 播道會文字部">
            <a:extLst>
              <a:ext uri="{FF2B5EF4-FFF2-40B4-BE49-F238E27FC236}">
                <a16:creationId xmlns:a16="http://schemas.microsoft.com/office/drawing/2014/main" id="{3FB7AAC5-AA7D-40A5-B760-07E4F54ECB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4" b="9129"/>
          <a:stretch/>
        </p:blipFill>
        <p:spPr bwMode="auto">
          <a:xfrm>
            <a:off x="5426770" y="69273"/>
            <a:ext cx="5313892" cy="682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FFFC13-A2AC-4AAC-9379-71293C3B428D}"/>
              </a:ext>
            </a:extLst>
          </p:cNvPr>
          <p:cNvSpPr txBox="1"/>
          <p:nvPr/>
        </p:nvSpPr>
        <p:spPr>
          <a:xfrm>
            <a:off x="2182679" y="2556095"/>
            <a:ext cx="70916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甚麼是你的</a:t>
            </a:r>
            <a:endParaRPr kumimoji="0" lang="zh-HK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highlight>
                <a:srgbClr val="FFFF00"/>
              </a:highlight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596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iada huraian foto disediakan.">
            <a:extLst>
              <a:ext uri="{FF2B5EF4-FFF2-40B4-BE49-F238E27FC236}">
                <a16:creationId xmlns:a16="http://schemas.microsoft.com/office/drawing/2014/main" id="{58442395-F484-4D4C-8DF2-EA37874B6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215" y="83820"/>
            <a:ext cx="6851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6968ED0F-E4BD-4C25-95E6-70E50E8DB021}"/>
              </a:ext>
            </a:extLst>
          </p:cNvPr>
          <p:cNvSpPr txBox="1"/>
          <p:nvPr/>
        </p:nvSpPr>
        <p:spPr>
          <a:xfrm>
            <a:off x="1150620" y="2323316"/>
            <a:ext cx="6461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（二）基督徒屬 神</a:t>
            </a: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/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上帝</a:t>
            </a:r>
            <a:endParaRPr kumimoji="0" lang="zh-HK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121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EEF0C5-CC50-4EC0-A70C-70C12A140FEE}"/>
              </a:ext>
            </a:extLst>
          </p:cNvPr>
          <p:cNvSpPr txBox="1"/>
          <p:nvPr/>
        </p:nvSpPr>
        <p:spPr>
          <a:xfrm>
            <a:off x="1691325" y="1101465"/>
            <a:ext cx="83647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Q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問：甚麼</a:t>
            </a:r>
            <a:r>
              <a:rPr lang="zh-TW" altLang="en-US" sz="4800" dirty="0">
                <a:solidFill>
                  <a:srgbClr val="0000FF"/>
                </a:solidFill>
                <a:highlight>
                  <a:srgbClr val="FFFF00"/>
                </a:highlight>
                <a:latin typeface="Arial" panose="020B0604020202020204" pitchFamily="34" charset="0"/>
                <a:ea typeface="標楷體" panose="03000509000000000000" pitchFamily="65" charset="-120"/>
              </a:rPr>
              <a:t>叫屬 神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、</a:t>
            </a:r>
            <a:r>
              <a:rPr lang="zh-TW" altLang="en-US" sz="4800" dirty="0">
                <a:solidFill>
                  <a:srgbClr val="0000FF"/>
                </a:solidFill>
                <a:highlight>
                  <a:srgbClr val="FFFF00"/>
                </a:highlight>
                <a:latin typeface="Arial" panose="020B0604020202020204" pitchFamily="34" charset="0"/>
                <a:ea typeface="標楷體" panose="03000509000000000000" pitchFamily="65" charset="-120"/>
              </a:rPr>
              <a:t>屬主？</a:t>
            </a:r>
            <a:endParaRPr kumimoji="0" lang="zh-HK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highlight>
                <a:srgbClr val="FFFF00"/>
              </a:highlight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76DFF653-902C-45F3-A915-15BB1F211862}"/>
              </a:ext>
            </a:extLst>
          </p:cNvPr>
          <p:cNvSpPr txBox="1"/>
          <p:nvPr/>
        </p:nvSpPr>
        <p:spPr>
          <a:xfrm>
            <a:off x="2280009" y="1988526"/>
            <a:ext cx="91440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3413" lvl="0" indent="-633413">
              <a:defRPr/>
            </a:pP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1.	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由主來帶領、</a:t>
            </a:r>
            <a:r>
              <a:rPr lang="zh-TW" altLang="en-US" sz="440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指揮、導向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633413" marR="0" lvl="0" indent="-6334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2.	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我所有的都是主的</a:t>
            </a:r>
          </a:p>
          <a:p>
            <a:pPr marL="633413" marR="0" lvl="0" indent="-6334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3.	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我所有的主都可以任用</a:t>
            </a:r>
          </a:p>
          <a:p>
            <a:pPr marL="633413" marR="0" lvl="0" indent="-6334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4.	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主會負責我一切的需要</a:t>
            </a:r>
          </a:p>
          <a:p>
            <a:pPr marL="742950" marR="0" lvl="0" indent="-7429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5"/>
              <a:tabLst/>
              <a:defRPr/>
            </a:pPr>
            <a:r>
              <a:rPr lang="zh-TW" altLang="en-US" sz="440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我應該追求的是屬主的東西</a:t>
            </a:r>
            <a:endParaRPr lang="en-US" altLang="zh-TW" sz="4400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8159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A96486F-CD87-4EB0-ABA8-A367B593BC71}"/>
              </a:ext>
            </a:extLst>
          </p:cNvPr>
          <p:cNvSpPr txBox="1"/>
          <p:nvPr/>
        </p:nvSpPr>
        <p:spPr>
          <a:xfrm>
            <a:off x="1847557" y="2211223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3413" marR="0" lvl="0" indent="-6334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Q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問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：為甚麼要用</a:t>
            </a: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GPS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？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EEF0C5-CC50-4EC0-A70C-70C12A140FEE}"/>
              </a:ext>
            </a:extLst>
          </p:cNvPr>
          <p:cNvSpPr txBox="1"/>
          <p:nvPr/>
        </p:nvSpPr>
        <p:spPr>
          <a:xfrm>
            <a:off x="742616" y="1380226"/>
            <a:ext cx="107067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1.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由主來帶領、指揮、導向</a:t>
            </a:r>
            <a:endParaRPr kumimoji="0" lang="zh-HK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highlight>
                <a:srgbClr val="00FFFF"/>
              </a:highlight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57623B-BACF-4440-8AD8-D69D5CC5EAB6}"/>
              </a:ext>
            </a:extLst>
          </p:cNvPr>
          <p:cNvSpPr txBox="1"/>
          <p:nvPr/>
        </p:nvSpPr>
        <p:spPr>
          <a:xfrm>
            <a:off x="1250772" y="2980664"/>
            <a:ext cx="9144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3413" marR="0" lvl="0" indent="-6334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@</a:t>
            </a:r>
            <a:r>
              <a:rPr kumimoji="0" lang="zh-HK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答案很簡單；就是由</a:t>
            </a: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GPS</a:t>
            </a:r>
            <a:r>
              <a:rPr kumimoji="0" lang="zh-HK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來帶領、指揮！前面的路交給</a:t>
            </a: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GPS</a:t>
            </a:r>
            <a:r>
              <a:rPr kumimoji="0" lang="zh-HK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去指引。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7" name="Picture 2" descr="生命建造† - 上帝的引导好像GPS，就算我们 ...">
            <a:extLst>
              <a:ext uri="{FF2B5EF4-FFF2-40B4-BE49-F238E27FC236}">
                <a16:creationId xmlns:a16="http://schemas.microsoft.com/office/drawing/2014/main" id="{DFB1AF46-A218-4EB2-9A1D-E87CAB866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388" y="4490919"/>
            <a:ext cx="4472767" cy="236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1C7805-CF82-43DA-B250-DAFED014C288}"/>
              </a:ext>
            </a:extLst>
          </p:cNvPr>
          <p:cNvSpPr txBox="1"/>
          <p:nvPr/>
        </p:nvSpPr>
        <p:spPr>
          <a:xfrm>
            <a:off x="617726" y="485524"/>
            <a:ext cx="107067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Q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問：甚麼叫屬主、屬 神？</a:t>
            </a:r>
            <a:endParaRPr kumimoji="0" lang="zh-HK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highlight>
                <a:srgbClr val="FFFF00"/>
              </a:highlight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334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EEF0C5-CC50-4EC0-A70C-70C12A140FEE}"/>
              </a:ext>
            </a:extLst>
          </p:cNvPr>
          <p:cNvSpPr txBox="1"/>
          <p:nvPr/>
        </p:nvSpPr>
        <p:spPr>
          <a:xfrm>
            <a:off x="941070" y="1135955"/>
            <a:ext cx="1070676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*主耶穌說「像我不屬於這世界一樣」時，雖然祂是 神、祂是主，但是到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祂地上來的時候，祂所做的都是按照父神的旨意而行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。</a:t>
            </a:r>
            <a:endParaRPr kumimoji="0" lang="zh-HK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FF00"/>
              </a:highlight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6C4A17-FFBC-471C-BF5E-9B10C9FBC39D}"/>
              </a:ext>
            </a:extLst>
          </p:cNvPr>
          <p:cNvSpPr txBox="1"/>
          <p:nvPr/>
        </p:nvSpPr>
        <p:spPr>
          <a:xfrm>
            <a:off x="941069" y="3259613"/>
            <a:ext cx="1033757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1688" marR="0" lvl="0" indent="-8016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例如：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約 </a:t>
            </a: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5:</a:t>
            </a:r>
          </a:p>
          <a:p>
            <a:pPr marL="801688" marR="0" lvl="0" indent="-8016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19 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耶穌對他們說：「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我實實在在地告訴你們，子憑著自己不能做甚麼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，惟有看見父所做的，子才能做；父所做的事，子也照樣做。」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E9E65826-13BC-4BC6-BEDA-61CF82969746}"/>
              </a:ext>
            </a:extLst>
          </p:cNvPr>
          <p:cNvSpPr txBox="1"/>
          <p:nvPr/>
        </p:nvSpPr>
        <p:spPr>
          <a:xfrm>
            <a:off x="659289" y="304958"/>
            <a:ext cx="107067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marR="0" lvl="0" indent="-6858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主耶穌在世上留下了美好的榜樣</a:t>
            </a:r>
            <a:endParaRPr kumimoji="0" lang="zh-HK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highlight>
                <a:srgbClr val="FFFF00"/>
              </a:highlight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874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EEF0C5-CC50-4EC0-A70C-70C12A140FEE}"/>
              </a:ext>
            </a:extLst>
          </p:cNvPr>
          <p:cNvSpPr txBox="1"/>
          <p:nvPr/>
        </p:nvSpPr>
        <p:spPr>
          <a:xfrm>
            <a:off x="927215" y="482446"/>
            <a:ext cx="1059976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1688" marR="0" lvl="0" indent="-8016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約 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8:</a:t>
            </a:r>
          </a:p>
          <a:p>
            <a:pPr marL="801688" marR="0" lvl="0" indent="-8016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28 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所以耶穌說：「你們舉起人子以後，必知道我是基督，並且知道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我沒有一件事是憑著自己做的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。我說這些話乃是照著父所教訓我的。」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6C4A17-FFBC-471C-BF5E-9B10C9FBC39D}"/>
              </a:ext>
            </a:extLst>
          </p:cNvPr>
          <p:cNvSpPr txBox="1"/>
          <p:nvPr/>
        </p:nvSpPr>
        <p:spPr>
          <a:xfrm>
            <a:off x="927214" y="3683570"/>
            <a:ext cx="1033757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1688" marR="0" lvl="0" indent="-8016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約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12: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（主耶穌說）</a:t>
            </a: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+mn-cs"/>
            </a:endParaRPr>
          </a:p>
          <a:p>
            <a:pPr marL="801688" marR="0" lvl="0" indent="-8016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49 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「因為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我沒有憑著自己講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，惟有差我來的父已經給我命令，叫我說甚麼，講甚麼。</a:t>
            </a:r>
          </a:p>
          <a:p>
            <a:pPr marL="801688" marR="0" lvl="0" indent="-8016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50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、、、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我所講的話正是照著父對我所說的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。」</a:t>
            </a:r>
          </a:p>
        </p:txBody>
      </p:sp>
    </p:spTree>
    <p:extLst>
      <p:ext uri="{BB962C8B-B14F-4D97-AF65-F5344CB8AC3E}">
        <p14:creationId xmlns:p14="http://schemas.microsoft.com/office/powerpoint/2010/main" val="254006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EEF0C5-CC50-4EC0-A70C-70C12A140FEE}"/>
              </a:ext>
            </a:extLst>
          </p:cNvPr>
          <p:cNvSpPr txBox="1"/>
          <p:nvPr/>
        </p:nvSpPr>
        <p:spPr>
          <a:xfrm>
            <a:off x="1124164" y="791935"/>
            <a:ext cx="103550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Q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反省：今天我們說屬主，那麼有沒有聽主的指揮、帶領？</a:t>
            </a:r>
            <a:endParaRPr kumimoji="0" lang="zh-HK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highlight>
                <a:srgbClr val="FFFF00"/>
              </a:highlight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2050" name="Picture 2" descr="有些人總被人罵「自我中心」？往往自以為保 ...">
            <a:extLst>
              <a:ext uri="{FF2B5EF4-FFF2-40B4-BE49-F238E27FC236}">
                <a16:creationId xmlns:a16="http://schemas.microsoft.com/office/drawing/2014/main" id="{9620F958-73A3-4DA1-9127-393C41897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731" y="2563051"/>
            <a:ext cx="6454758" cy="386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060574-A59F-4D64-9507-B769EA69C114}"/>
              </a:ext>
            </a:extLst>
          </p:cNvPr>
          <p:cNvSpPr txBox="1"/>
          <p:nvPr/>
        </p:nvSpPr>
        <p:spPr>
          <a:xfrm>
            <a:off x="3001100" y="2867121"/>
            <a:ext cx="27416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問過我？</a:t>
            </a:r>
            <a:endParaRPr kumimoji="0" lang="zh-HK" alt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9257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4D79834-D88B-4C2D-AC2A-CB13BB1548B8}"/>
              </a:ext>
            </a:extLst>
          </p:cNvPr>
          <p:cNvSpPr txBox="1"/>
          <p:nvPr/>
        </p:nvSpPr>
        <p:spPr>
          <a:xfrm>
            <a:off x="790026" y="1485540"/>
            <a:ext cx="908826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4988" marR="0" lvl="0" indent="-5349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箴</a:t>
            </a: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3:</a:t>
            </a:r>
          </a:p>
          <a:p>
            <a:pPr marL="534988" marR="0" lvl="0" indent="-5349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5 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你要專心仰賴耶和華，不可倚靠自己的聰明，</a:t>
            </a:r>
          </a:p>
          <a:p>
            <a:pPr marL="534988" marR="0" lvl="0" indent="-5349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6 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在你一切所行的事上都要認定祂，祂必指引你的路。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914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187C582-E7F5-48AD-A0C7-938887C20C9B}"/>
              </a:ext>
            </a:extLst>
          </p:cNvPr>
          <p:cNvSpPr txBox="1"/>
          <p:nvPr/>
        </p:nvSpPr>
        <p:spPr>
          <a:xfrm>
            <a:off x="561939" y="747539"/>
            <a:ext cx="71492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世界多方面都要依賴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GPS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GPS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今天廣泛被應用：</a:t>
            </a: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導航：武器導航、交通導航、太空導航、個人導航</a:t>
            </a: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通訊</a:t>
            </a: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工程測量</a:t>
            </a: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定位：防盜系統、地圖、  醫療、尋索</a:t>
            </a: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其他、、、</a:t>
            </a:r>
          </a:p>
        </p:txBody>
      </p:sp>
      <p:pic>
        <p:nvPicPr>
          <p:cNvPr id="1026" name="Picture 2" descr="人造卫星_百度百科">
            <a:extLst>
              <a:ext uri="{FF2B5EF4-FFF2-40B4-BE49-F238E27FC236}">
                <a16:creationId xmlns:a16="http://schemas.microsoft.com/office/drawing/2014/main" id="{7F068DD5-4823-4216-BD54-EC4BEB4A3E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2" b="11887"/>
          <a:stretch/>
        </p:blipFill>
        <p:spPr bwMode="auto">
          <a:xfrm>
            <a:off x="7598639" y="1756229"/>
            <a:ext cx="4293772" cy="330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62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4D79834-D88B-4C2D-AC2A-CB13BB1548B8}"/>
              </a:ext>
            </a:extLst>
          </p:cNvPr>
          <p:cNvSpPr txBox="1"/>
          <p:nvPr/>
        </p:nvSpPr>
        <p:spPr>
          <a:xfrm>
            <a:off x="797646" y="1272180"/>
            <a:ext cx="908826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4988" marR="0" lvl="0" indent="-5349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羅</a:t>
            </a: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12:</a:t>
            </a:r>
          </a:p>
          <a:p>
            <a:pPr marL="269875" marR="0" lvl="0" indent="-2698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2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不要模仿這個世代，倒要藉著心意的更新而改變過來，使你們可以察驗出甚麼是　神的旨意，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就是察驗出甚麼是美好的、蒙祂悅納的和完全的事。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新譯本）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8045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EEF0C5-CC50-4EC0-A70C-70C12A140FEE}"/>
              </a:ext>
            </a:extLst>
          </p:cNvPr>
          <p:cNvSpPr txBox="1"/>
          <p:nvPr/>
        </p:nvSpPr>
        <p:spPr>
          <a:xfrm>
            <a:off x="2301800" y="819203"/>
            <a:ext cx="81722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@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基督徒人生</a:t>
            </a: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GPS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的定位</a:t>
            </a:r>
            <a:r>
              <a:rPr lang="zh-TW" altLang="en-US" sz="4800" dirty="0">
                <a:solidFill>
                  <a:srgbClr val="0000FF"/>
                </a:solidFill>
                <a:highlight>
                  <a:srgbClr val="FFFF00"/>
                </a:highlight>
                <a:latin typeface="Arial" panose="020B0604020202020204" pitchFamily="34" charset="0"/>
                <a:ea typeface="標楷體" panose="03000509000000000000" pitchFamily="65" charset="-120"/>
              </a:rPr>
              <a:t>：</a:t>
            </a:r>
            <a:endParaRPr lang="en-US" altLang="zh-TW" sz="4800" dirty="0">
              <a:solidFill>
                <a:srgbClr val="0000FF"/>
              </a:solidFill>
              <a:highlight>
                <a:srgbClr val="FFFF00"/>
              </a:highlight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pPr marL="685800" marR="0" lvl="0" indent="-685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highlight>
                  <a:srgbClr val="E2FEF6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聽主的指揮、帶領</a:t>
            </a:r>
            <a:endParaRPr kumimoji="0" lang="zh-HK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highlight>
                <a:srgbClr val="E2FEF6"/>
              </a:highlight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1026" name="Picture 2" descr="No photo description available.">
            <a:extLst>
              <a:ext uri="{FF2B5EF4-FFF2-40B4-BE49-F238E27FC236}">
                <a16:creationId xmlns:a16="http://schemas.microsoft.com/office/drawing/2014/main" id="{A17E5F65-E846-4F56-A747-6D340FFCD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618" y="2549236"/>
            <a:ext cx="4308764" cy="430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8768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A96486F-CD87-4EB0-ABA8-A367B593BC71}"/>
              </a:ext>
            </a:extLst>
          </p:cNvPr>
          <p:cNvSpPr txBox="1"/>
          <p:nvPr/>
        </p:nvSpPr>
        <p:spPr>
          <a:xfrm>
            <a:off x="1364566" y="1423432"/>
            <a:ext cx="944436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3413" lvl="0" indent="-633413">
              <a:defRPr/>
            </a:pP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1.	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由主來帶領、指揮</a:t>
            </a:r>
            <a:r>
              <a:rPr lang="zh-TW" altLang="en-US" sz="440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、導向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633413" marR="0" lvl="0" indent="-6334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highlight>
                  <a:srgbClr val="00FFFF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2.	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highlight>
                  <a:srgbClr val="00FFFF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我所有的都是主的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C38999-3CD3-4D33-8FF7-83BD73F266D0}"/>
              </a:ext>
            </a:extLst>
          </p:cNvPr>
          <p:cNvSpPr txBox="1"/>
          <p:nvPr/>
        </p:nvSpPr>
        <p:spPr>
          <a:xfrm>
            <a:off x="716200" y="468377"/>
            <a:ext cx="110584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Q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問：甚麼叫屬主、屬 神？</a:t>
            </a:r>
            <a:endParaRPr kumimoji="0" lang="zh-HK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highlight>
                <a:srgbClr val="FFFF00"/>
              </a:highlight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EB34D3-A2B6-46EC-8A89-D4606E0E081A}"/>
              </a:ext>
            </a:extLst>
          </p:cNvPr>
          <p:cNvSpPr txBox="1"/>
          <p:nvPr/>
        </p:nvSpPr>
        <p:spPr>
          <a:xfrm>
            <a:off x="716199" y="2994040"/>
            <a:ext cx="1105846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3413" marR="0" lvl="0" indent="-6334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約</a:t>
            </a: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6: </a:t>
            </a:r>
          </a:p>
          <a:p>
            <a:pPr marL="633413" marR="0" lvl="0" indent="-6334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44 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（主耶穌說）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E2FEF6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若不是差我來的父吸引人，就沒有能到我這裡來的</a:t>
            </a:r>
          </a:p>
          <a:p>
            <a:pPr marL="633413" marR="0" lvl="0" indent="-6334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65 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耶穌又說：「所以我對你們說過，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E2FEF6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若不是蒙我父的恩賜，沒有人能到我這裡來。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323044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>
            <a:extLst>
              <a:ext uri="{FF2B5EF4-FFF2-40B4-BE49-F238E27FC236}">
                <a16:creationId xmlns:a16="http://schemas.microsoft.com/office/drawing/2014/main" id="{50250D77-ECDC-42E8-BCF1-EE2F098C0C42}"/>
              </a:ext>
            </a:extLst>
          </p:cNvPr>
          <p:cNvSpPr txBox="1"/>
          <p:nvPr/>
        </p:nvSpPr>
        <p:spPr>
          <a:xfrm>
            <a:off x="820109" y="1236773"/>
            <a:ext cx="1071380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3413" marR="0" lvl="0" indent="-6334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約</a:t>
            </a: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17: </a:t>
            </a:r>
          </a:p>
          <a:p>
            <a:pPr marL="633413" lvl="0" indent="-633413">
              <a:defRPr/>
            </a:pPr>
            <a:r>
              <a:rPr lang="en-US" altLang="zh-TW" sz="4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 </a:t>
            </a:r>
            <a:r>
              <a:rPr lang="zh-TW" altLang="en-US" sz="4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「祢</a:t>
            </a:r>
            <a:r>
              <a:rPr lang="en-US" altLang="zh-TW" sz="4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父神）從世上賜給我的人，我已將祢的名顯明與他們。他們本是祢的，</a:t>
            </a:r>
            <a:r>
              <a:rPr lang="zh-TW" altLang="en-US" sz="4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你將他們賜給我，他們也遵守了你的道。</a:t>
            </a:r>
          </a:p>
          <a:p>
            <a:pPr marL="633413" lvl="0" indent="-633413">
              <a:defRPr/>
            </a:pPr>
            <a:r>
              <a:rPr lang="en-US" altLang="zh-TW" sz="4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 </a:t>
            </a:r>
            <a:r>
              <a:rPr lang="zh-TW" altLang="en-US" sz="4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如今他們知道，</a:t>
            </a:r>
            <a:r>
              <a:rPr lang="zh-TW" altLang="en-US" sz="4400" dirty="0">
                <a:solidFill>
                  <a:srgbClr val="0000FF"/>
                </a:solidFill>
                <a:highlight>
                  <a:srgbClr val="E2FEF6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凡祢所賜給我的，都是從祢那裡來的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highlight>
                <a:srgbClr val="E2FEF6"/>
              </a:highlight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0834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8EB34D3-A2B6-46EC-8A89-D4606E0E081A}"/>
              </a:ext>
            </a:extLst>
          </p:cNvPr>
          <p:cNvSpPr txBox="1"/>
          <p:nvPr/>
        </p:nvSpPr>
        <p:spPr>
          <a:xfrm>
            <a:off x="771618" y="838006"/>
            <a:ext cx="1102552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3413" marR="0" lvl="0" indent="-6334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約</a:t>
            </a: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13: </a:t>
            </a:r>
          </a:p>
          <a:p>
            <a:pPr marL="633413" lvl="0" indent="-633413">
              <a:defRPr/>
            </a:pPr>
            <a:r>
              <a:rPr lang="en-US" altLang="zh-TW" sz="4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 </a:t>
            </a:r>
            <a:r>
              <a:rPr lang="zh-TW" altLang="en-US" sz="4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耶穌知道父已將萬有交在他手裡</a:t>
            </a:r>
            <a:r>
              <a:rPr lang="zh-TW" altLang="en-US" sz="4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，且知道自己是從 神出來的，又要歸到 神那裡去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50250D77-ECDC-42E8-BCF1-EE2F098C0C42}"/>
              </a:ext>
            </a:extLst>
          </p:cNvPr>
          <p:cNvSpPr txBox="1"/>
          <p:nvPr/>
        </p:nvSpPr>
        <p:spPr>
          <a:xfrm>
            <a:off x="771618" y="2961664"/>
            <a:ext cx="10713801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3413" lvl="0" indent="-633413">
              <a:defRPr/>
            </a:pPr>
            <a:r>
              <a:rPr lang="zh-TW" altLang="en-US" sz="440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太</a:t>
            </a:r>
            <a:r>
              <a:rPr lang="en-US" altLang="zh-TW" sz="440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28:</a:t>
            </a:r>
          </a:p>
          <a:p>
            <a:pPr marL="633413" lvl="0" indent="-633413">
              <a:defRPr/>
            </a:pPr>
            <a:r>
              <a:rPr lang="en-US" altLang="zh-TW" sz="440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18 </a:t>
            </a:r>
            <a:r>
              <a:rPr lang="zh-TW" altLang="en-US" sz="440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耶穌上前來，對他們說：「</a:t>
            </a:r>
            <a:r>
              <a:rPr lang="zh-TW" altLang="en-US" sz="4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天上地上一切權柄都賜給我了。</a:t>
            </a:r>
          </a:p>
          <a:p>
            <a:pPr marL="633413" lvl="0" indent="-633413">
              <a:defRPr/>
            </a:pPr>
            <a:r>
              <a:rPr lang="en-US" altLang="zh-TW" sz="440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 </a:t>
            </a:r>
            <a:r>
              <a:rPr lang="zh-TW" altLang="en-US" sz="440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所以，你們要去使萬民作我的門徒</a:t>
            </a:r>
            <a:r>
              <a:rPr lang="en-US" altLang="zh-TW" sz="440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....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highlight>
                <a:srgbClr val="E2FEF6"/>
              </a:highlight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2153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F4306930-5E80-4227-8B0A-D42C3300CEDE}"/>
              </a:ext>
            </a:extLst>
          </p:cNvPr>
          <p:cNvSpPr txBox="1"/>
          <p:nvPr/>
        </p:nvSpPr>
        <p:spPr>
          <a:xfrm>
            <a:off x="918463" y="1071694"/>
            <a:ext cx="103550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Q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反省：人所擁有的一切是屬於誰的？</a:t>
            </a:r>
            <a:endParaRPr kumimoji="0" lang="zh-HK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highlight>
                <a:srgbClr val="FFFF00"/>
              </a:highlight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7" name="Picture 2" descr="我的mine">
            <a:extLst>
              <a:ext uri="{FF2B5EF4-FFF2-40B4-BE49-F238E27FC236}">
                <a16:creationId xmlns:a16="http://schemas.microsoft.com/office/drawing/2014/main" id="{366B131D-429A-4DA9-8368-1675C3C3B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982" y="2140531"/>
            <a:ext cx="4375251" cy="437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问号PNG透明背景图片">
            <a:extLst>
              <a:ext uri="{FF2B5EF4-FFF2-40B4-BE49-F238E27FC236}">
                <a16:creationId xmlns:a16="http://schemas.microsoft.com/office/drawing/2014/main" id="{3A720C2F-03CE-400E-9B35-7BFF3787D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233" y="2140531"/>
            <a:ext cx="2900980" cy="437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91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EEF0C5-CC50-4EC0-A70C-70C12A140FEE}"/>
              </a:ext>
            </a:extLst>
          </p:cNvPr>
          <p:cNvSpPr txBox="1"/>
          <p:nvPr/>
        </p:nvSpPr>
        <p:spPr>
          <a:xfrm>
            <a:off x="799740" y="674400"/>
            <a:ext cx="10481683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7550" marR="0" lvl="0" indent="-7175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雅</a:t>
            </a: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4:</a:t>
            </a:r>
          </a:p>
          <a:p>
            <a:pPr marL="717550" marR="0" lvl="0" indent="-7175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14 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其實明天如何，你們還不知道。你們的生命是甚麼呢？你們原來是一片雲霧，出現少時就不見了。</a:t>
            </a:r>
          </a:p>
          <a:p>
            <a:pPr marL="717550" marR="0" lvl="0" indent="-7175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15 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你們只當說：「主若願意，我們就可以活著，也可以做這事，或做那事。」</a:t>
            </a:r>
            <a:endParaRPr kumimoji="0" lang="en-US" altLang="zh-TW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+mn-cs"/>
            </a:endParaRPr>
          </a:p>
          <a:p>
            <a:pPr marL="717550" indent="-717550">
              <a:defRPr/>
            </a:pPr>
            <a:r>
              <a:rPr lang="en-US" altLang="zh-TW" sz="4400" dirty="0">
                <a:solidFill>
                  <a:prstClr val="white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16 </a:t>
            </a:r>
            <a:r>
              <a:rPr lang="zh-TW" altLang="en-US" sz="4400" dirty="0">
                <a:solidFill>
                  <a:prstClr val="white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但現在你們竟然張狂自誇；這一切自誇，都是邪惡的。</a:t>
            </a:r>
            <a:endParaRPr lang="zh-TW" altLang="en-US" sz="4400" dirty="0">
              <a:solidFill>
                <a:srgbClr val="FFFF00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62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EEF0C5-CC50-4EC0-A70C-70C12A140FEE}"/>
              </a:ext>
            </a:extLst>
          </p:cNvPr>
          <p:cNvSpPr txBox="1"/>
          <p:nvPr/>
        </p:nvSpPr>
        <p:spPr>
          <a:xfrm>
            <a:off x="881316" y="2167396"/>
            <a:ext cx="1037395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7550" marR="0" lvl="0" indent="-7175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</a:rPr>
              <a:t>林前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</a:rPr>
              <a:t>4:</a:t>
            </a:r>
          </a:p>
          <a:p>
            <a:pPr marL="450850" lvl="0" indent="-450850">
              <a:defRPr/>
            </a:pPr>
            <a:r>
              <a:rPr lang="en-US" altLang="zh-TW" sz="4000" dirty="0">
                <a:solidFill>
                  <a:prstClr val="white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7 </a:t>
            </a:r>
            <a:r>
              <a:rPr lang="zh-TW" altLang="en-US" sz="4000" dirty="0">
                <a:solidFill>
                  <a:prstClr val="white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使你與人不同的是誰呢？</a:t>
            </a:r>
            <a:r>
              <a:rPr lang="zh-TW" altLang="en-US" sz="4000" dirty="0">
                <a:solidFill>
                  <a:srgbClr val="FFFF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你有甚麼不是領受的呢？</a:t>
            </a:r>
            <a:r>
              <a:rPr lang="zh-TW" altLang="en-US" sz="4000" dirty="0">
                <a:solidFill>
                  <a:prstClr val="white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若是領受的，為何自誇，彷彿不是領受的呢？</a:t>
            </a:r>
            <a:endParaRPr kumimoji="0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1F6BA5A2-45DC-45E3-A3B3-A95CC82240DC}"/>
              </a:ext>
            </a:extLst>
          </p:cNvPr>
          <p:cNvSpPr txBox="1"/>
          <p:nvPr/>
        </p:nvSpPr>
        <p:spPr>
          <a:xfrm>
            <a:off x="936733" y="4680645"/>
            <a:ext cx="1049326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7550" lvl="0" indent="-717550">
              <a:defRPr/>
            </a:pPr>
            <a:r>
              <a:rPr lang="zh-TW" altLang="en-US" sz="4000" dirty="0">
                <a:solidFill>
                  <a:srgbClr val="FFFF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彼前</a:t>
            </a:r>
            <a:r>
              <a:rPr lang="en-US" altLang="zh-TW" sz="4000" dirty="0">
                <a:solidFill>
                  <a:srgbClr val="FFFF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4:</a:t>
            </a:r>
          </a:p>
          <a:p>
            <a:pPr marL="717550" lvl="0" indent="-717550">
              <a:defRPr/>
            </a:pPr>
            <a:r>
              <a:rPr lang="en-US" altLang="zh-TW" sz="4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10 </a:t>
            </a:r>
            <a:r>
              <a:rPr lang="zh-TW" altLang="en-US" sz="4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各人要照所得的恩賜彼此服事，</a:t>
            </a:r>
            <a:r>
              <a:rPr lang="zh-TW" altLang="en-US" sz="4000" dirty="0">
                <a:solidFill>
                  <a:srgbClr val="0000FF"/>
                </a:solidFill>
                <a:highlight>
                  <a:srgbClr val="E2FEF6"/>
                </a:highlight>
                <a:latin typeface="Arial" panose="020B0604020202020204" pitchFamily="34" charset="0"/>
                <a:ea typeface="標楷體" panose="03000509000000000000" pitchFamily="65" charset="-120"/>
              </a:rPr>
              <a:t>作 神百般恩賜的好管家</a:t>
            </a:r>
            <a:r>
              <a:rPr lang="zh-TW" altLang="en-US" sz="4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。</a:t>
            </a:r>
            <a:endParaRPr kumimoji="0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E6687079-61EB-40C6-8601-1316EC49B665}"/>
              </a:ext>
            </a:extLst>
          </p:cNvPr>
          <p:cNvSpPr txBox="1"/>
          <p:nvPr/>
        </p:nvSpPr>
        <p:spPr>
          <a:xfrm>
            <a:off x="909183" y="197068"/>
            <a:ext cx="1023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4988" marR="0" lvl="0" indent="-5349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提前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6:</a:t>
            </a:r>
          </a:p>
          <a:p>
            <a:pPr marL="450850" marR="0" lvl="0" indent="-4508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highlight>
                  <a:srgbClr val="E2FEF6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7 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highlight>
                  <a:srgbClr val="E2FEF6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因為我們沒有帶甚麼到世上來，也不能帶甚麼去。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highlight>
                <a:srgbClr val="E2FEF6"/>
              </a:highlight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36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EEF0C5-CC50-4EC0-A70C-70C12A140FEE}"/>
              </a:ext>
            </a:extLst>
          </p:cNvPr>
          <p:cNvSpPr txBox="1"/>
          <p:nvPr/>
        </p:nvSpPr>
        <p:spPr>
          <a:xfrm>
            <a:off x="2301800" y="819203"/>
            <a:ext cx="817223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@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基督徒人生</a:t>
            </a: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GPS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的定位：</a:t>
            </a:r>
            <a:endParaRPr kumimoji="0" lang="en-US" altLang="zh-TW" sz="4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+mn-cs"/>
            </a:endParaRPr>
          </a:p>
          <a:p>
            <a:pPr marL="685800" marR="0" lvl="0" indent="-685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聽主的指揮、帶領</a:t>
            </a:r>
            <a:endParaRPr kumimoji="0" lang="en-US" altLang="zh-TW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+mn-cs"/>
            </a:endParaRPr>
          </a:p>
          <a:p>
            <a:pPr marL="685800" marR="0" lvl="0" indent="-685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E2FEF6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我的一切都是主的</a:t>
            </a:r>
            <a:endParaRPr kumimoji="0" lang="zh-HK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highlight>
                <a:srgbClr val="E2FEF6"/>
              </a:highlight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2" name="Picture 4" descr="歷代志上29:14 - 聖經金句- DailyVerses.net">
            <a:extLst>
              <a:ext uri="{FF2B5EF4-FFF2-40B4-BE49-F238E27FC236}">
                <a16:creationId xmlns:a16="http://schemas.microsoft.com/office/drawing/2014/main" id="{D0B13A1F-D34A-4E4E-8841-CF84A34DD3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79" b="14701"/>
          <a:stretch/>
        </p:blipFill>
        <p:spPr bwMode="auto">
          <a:xfrm>
            <a:off x="2680853" y="3319154"/>
            <a:ext cx="7003473" cy="351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8865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A96486F-CD87-4EB0-ABA8-A367B593BC71}"/>
              </a:ext>
            </a:extLst>
          </p:cNvPr>
          <p:cNvSpPr txBox="1"/>
          <p:nvPr/>
        </p:nvSpPr>
        <p:spPr>
          <a:xfrm>
            <a:off x="1589649" y="2154952"/>
            <a:ext cx="9144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3413" lvl="0" indent="-633413">
              <a:defRPr/>
            </a:pP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1.	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由主來帶領、指揮</a:t>
            </a:r>
            <a:r>
              <a:rPr lang="zh-TW" altLang="en-US" sz="440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、導向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633413" marR="0" lvl="0" indent="-6334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2.	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我所有的都是主的</a:t>
            </a:r>
          </a:p>
          <a:p>
            <a:pPr marL="633413" marR="0" lvl="0" indent="-6334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highlight>
                  <a:srgbClr val="00FFFF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3.	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highlight>
                  <a:srgbClr val="00FFFF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我所有的主都可以任用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3CD8F4-9620-40BC-9077-401EDAEBBAE7}"/>
              </a:ext>
            </a:extLst>
          </p:cNvPr>
          <p:cNvSpPr txBox="1"/>
          <p:nvPr/>
        </p:nvSpPr>
        <p:spPr>
          <a:xfrm>
            <a:off x="941283" y="1199897"/>
            <a:ext cx="107067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Q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問：甚麼叫屬主、屬 神？</a:t>
            </a:r>
            <a:endParaRPr kumimoji="0" lang="zh-HK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highlight>
                <a:srgbClr val="FFFF00"/>
              </a:highlight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75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187C582-E7F5-48AD-A0C7-938887C20C9B}"/>
              </a:ext>
            </a:extLst>
          </p:cNvPr>
          <p:cNvSpPr txBox="1"/>
          <p:nvPr/>
        </p:nvSpPr>
        <p:spPr>
          <a:xfrm>
            <a:off x="736121" y="1210453"/>
            <a:ext cx="110418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根據聯合國外太空事務廳（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UNOOSA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）統計， 截至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2024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年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6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月地球環繞著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11,780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顆人造衛星。</a:t>
            </a:r>
            <a:endParaRPr kumimoji="0" lang="zh-HK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DE4785-0DA7-4438-B523-974C2B9B8B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920"/>
          <a:stretch/>
        </p:blipFill>
        <p:spPr>
          <a:xfrm>
            <a:off x="5699185" y="2757361"/>
            <a:ext cx="5860212" cy="2536750"/>
          </a:xfrm>
          <a:prstGeom prst="rect">
            <a:avLst/>
          </a:prstGeom>
        </p:spPr>
      </p:pic>
      <p:pic>
        <p:nvPicPr>
          <p:cNvPr id="3074" name="Picture 2" descr="先别加油！明天大温油价将大幅跳水！加拿大人的能源观点悄然改变- 人在温哥华网VanPeople.com">
            <a:extLst>
              <a:ext uri="{FF2B5EF4-FFF2-40B4-BE49-F238E27FC236}">
                <a16:creationId xmlns:a16="http://schemas.microsoft.com/office/drawing/2014/main" id="{25915250-17EC-46B9-B280-507F3514B7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4" t="27181" b="3660"/>
          <a:stretch/>
        </p:blipFill>
        <p:spPr bwMode="auto">
          <a:xfrm>
            <a:off x="511836" y="3383846"/>
            <a:ext cx="5129842" cy="279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5233A3-C438-4C7B-B637-8FA684FEF3A4}"/>
              </a:ext>
            </a:extLst>
          </p:cNvPr>
          <p:cNvSpPr txBox="1"/>
          <p:nvPr/>
        </p:nvSpPr>
        <p:spPr>
          <a:xfrm>
            <a:off x="1086928" y="2867447"/>
            <a:ext cx="4612257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那裡買平油？</a:t>
            </a:r>
            <a:endParaRPr kumimoji="0" lang="zh-HK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63521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EEF0C5-CC50-4EC0-A70C-70C12A140FEE}"/>
              </a:ext>
            </a:extLst>
          </p:cNvPr>
          <p:cNvSpPr txBox="1"/>
          <p:nvPr/>
        </p:nvSpPr>
        <p:spPr>
          <a:xfrm>
            <a:off x="657351" y="612844"/>
            <a:ext cx="1087729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7550" marR="0" lvl="0" indent="-7175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來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10:</a:t>
            </a:r>
          </a:p>
          <a:p>
            <a:pPr marL="717550" marR="0" lvl="0" indent="-7175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5 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所以基督到世上來的時候，就說：　神啊， 祭物和禮物是祢不願意的；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祢曾給我預備了身體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。</a:t>
            </a:r>
          </a:p>
          <a:p>
            <a:pPr marL="717550" marR="0" lvl="0" indent="-7175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7 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那時我（主耶穌）說：　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神啊，我來了，為要照祢的旨意行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；我的事在經卷上已經記載了。</a:t>
            </a:r>
          </a:p>
          <a:p>
            <a:pPr marL="717550" marR="0" lvl="0" indent="-7175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9 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後又說：「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我來了為要照祢的旨意行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」、、、</a:t>
            </a:r>
          </a:p>
          <a:p>
            <a:pPr marL="717550" marR="0" lvl="0" indent="-7175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10 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我們憑這旨意，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靠耶穌基督，只一次獻上他的身體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、、、</a:t>
            </a:r>
          </a:p>
        </p:txBody>
      </p:sp>
    </p:spTree>
    <p:extLst>
      <p:ext uri="{BB962C8B-B14F-4D97-AF65-F5344CB8AC3E}">
        <p14:creationId xmlns:p14="http://schemas.microsoft.com/office/powerpoint/2010/main" val="30387394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EEF0C5-CC50-4EC0-A70C-70C12A140FEE}"/>
              </a:ext>
            </a:extLst>
          </p:cNvPr>
          <p:cNvSpPr txBox="1"/>
          <p:nvPr/>
        </p:nvSpPr>
        <p:spPr>
          <a:xfrm>
            <a:off x="855158" y="446069"/>
            <a:ext cx="10481683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7550" marR="0" lvl="0" indent="-7175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太</a:t>
            </a: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26:</a:t>
            </a:r>
          </a:p>
          <a:p>
            <a:pPr marL="717550" marR="0" lvl="0" indent="-7175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38 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（主耶穌）便對他們（門徒）說：「我心裡甚是憂傷，幾乎要死；你們在這裡等候，和我一同警醒。」</a:t>
            </a:r>
          </a:p>
          <a:p>
            <a:pPr marL="717550" marR="0" lvl="0" indent="-7175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39 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他就稍往前走，俯伏在地，禱告說：「我父啊，倘若可行，求你叫這杯離開我。然而，不要照我的意思，只要照你的意思。」</a:t>
            </a:r>
          </a:p>
        </p:txBody>
      </p:sp>
    </p:spTree>
    <p:extLst>
      <p:ext uri="{BB962C8B-B14F-4D97-AF65-F5344CB8AC3E}">
        <p14:creationId xmlns:p14="http://schemas.microsoft.com/office/powerpoint/2010/main" val="204151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EEF0C5-CC50-4EC0-A70C-70C12A140FEE}"/>
              </a:ext>
            </a:extLst>
          </p:cNvPr>
          <p:cNvSpPr txBox="1"/>
          <p:nvPr/>
        </p:nvSpPr>
        <p:spPr>
          <a:xfrm>
            <a:off x="1039758" y="1298372"/>
            <a:ext cx="103550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Q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反省：我所有的主都可以任用嗎？</a:t>
            </a:r>
            <a:endParaRPr kumimoji="0" lang="zh-HK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highlight>
                <a:srgbClr val="FFFF00"/>
              </a:highlight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6146" name="Picture 2" descr="残業』とは？所定時間外労働と法定時間外労働 ...">
            <a:extLst>
              <a:ext uri="{FF2B5EF4-FFF2-40B4-BE49-F238E27FC236}">
                <a16:creationId xmlns:a16="http://schemas.microsoft.com/office/drawing/2014/main" id="{ABB5441D-D5B1-4FB6-8D01-1E4B17A9B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09" y="2557464"/>
            <a:ext cx="3568619" cy="237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喻意人生第一事:才幹的比喻- 號角月報加拿 ...">
            <a:extLst>
              <a:ext uri="{FF2B5EF4-FFF2-40B4-BE49-F238E27FC236}">
                <a16:creationId xmlns:a16="http://schemas.microsoft.com/office/drawing/2014/main" id="{28A0A241-2712-452A-B775-546AA63CC5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85" b="44884"/>
          <a:stretch/>
        </p:blipFill>
        <p:spPr bwMode="auto">
          <a:xfrm>
            <a:off x="4453896" y="3283358"/>
            <a:ext cx="3387754" cy="164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5,600+ 項金錢萬能照片檔、圖片和免版稅影 ...">
            <a:extLst>
              <a:ext uri="{FF2B5EF4-FFF2-40B4-BE49-F238E27FC236}">
                <a16:creationId xmlns:a16="http://schemas.microsoft.com/office/drawing/2014/main" id="{0A527B31-9358-4E32-8EE5-01714EB5D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587" y="2557464"/>
            <a:ext cx="3324656" cy="237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9558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EEF0C5-CC50-4EC0-A70C-70C12A140FEE}"/>
              </a:ext>
            </a:extLst>
          </p:cNvPr>
          <p:cNvSpPr txBox="1"/>
          <p:nvPr/>
        </p:nvSpPr>
        <p:spPr>
          <a:xfrm>
            <a:off x="2301800" y="819203"/>
            <a:ext cx="817223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@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基督徒人生</a:t>
            </a: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GPS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的定位：</a:t>
            </a:r>
            <a:endParaRPr kumimoji="0" lang="en-US" altLang="zh-TW" sz="4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+mn-cs"/>
            </a:endParaRPr>
          </a:p>
          <a:p>
            <a:pPr marL="685800" marR="0" lvl="0" indent="-685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聽主的指揮、帶領</a:t>
            </a:r>
            <a:endParaRPr kumimoji="0" lang="en-US" altLang="zh-TW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+mn-cs"/>
            </a:endParaRPr>
          </a:p>
          <a:p>
            <a:pPr marL="685800" marR="0" lvl="0" indent="-685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我的一切都是主的</a:t>
            </a:r>
            <a:endParaRPr kumimoji="0" lang="en-US" altLang="zh-TW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685800" marR="0" lvl="0" indent="-685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E2FEF6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主可任用我的一切</a:t>
            </a:r>
            <a:endParaRPr kumimoji="0" lang="zh-HK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highlight>
                <a:srgbClr val="E2FEF6"/>
              </a:highlight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824740E-72FC-4F50-8221-031E612C1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718" y="3995250"/>
            <a:ext cx="6572563" cy="266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4041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A96486F-CD87-4EB0-ABA8-A367B593BC71}"/>
              </a:ext>
            </a:extLst>
          </p:cNvPr>
          <p:cNvSpPr txBox="1"/>
          <p:nvPr/>
        </p:nvSpPr>
        <p:spPr>
          <a:xfrm>
            <a:off x="1589649" y="2154952"/>
            <a:ext cx="9144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3413" lvl="0" indent="-633413">
              <a:defRPr/>
            </a:pP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1.	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由主來帶領、指揮</a:t>
            </a:r>
            <a:r>
              <a:rPr lang="zh-TW" altLang="en-US" sz="440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、導向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633413" marR="0" lvl="0" indent="-6334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2.	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我所有的都是主的</a:t>
            </a:r>
          </a:p>
          <a:p>
            <a:pPr marL="633413" marR="0" lvl="0" indent="-6334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3.	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我所有的主都可以任用</a:t>
            </a:r>
          </a:p>
          <a:p>
            <a:pPr marL="633413" marR="0" lvl="0" indent="-6334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highlight>
                  <a:srgbClr val="00FFFF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4.	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highlight>
                  <a:srgbClr val="00FFFF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主會負責我一切的需要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92A5EB-0EED-441E-A02F-D5ABCB3F3C0B}"/>
              </a:ext>
            </a:extLst>
          </p:cNvPr>
          <p:cNvSpPr txBox="1"/>
          <p:nvPr/>
        </p:nvSpPr>
        <p:spPr>
          <a:xfrm>
            <a:off x="941283" y="1199897"/>
            <a:ext cx="107067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Q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問：甚麼叫屬主、屬 神？</a:t>
            </a:r>
            <a:endParaRPr kumimoji="0" lang="zh-HK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highlight>
                <a:srgbClr val="FFFF00"/>
              </a:highlight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63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EEF0C5-CC50-4EC0-A70C-70C12A140FEE}"/>
              </a:ext>
            </a:extLst>
          </p:cNvPr>
          <p:cNvSpPr txBox="1"/>
          <p:nvPr/>
        </p:nvSpPr>
        <p:spPr>
          <a:xfrm>
            <a:off x="1209934" y="1448167"/>
            <a:ext cx="1031704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7550" marR="0" lvl="0" indent="-7175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太</a:t>
            </a: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10: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（主耶穌對門徒說）</a:t>
            </a:r>
          </a:p>
          <a:p>
            <a:pPr marL="717550" marR="0" lvl="0" indent="-7175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29 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兩個麻雀不是賣一分銀子嗎？若是你們的父不許，一個也不能掉在地上；</a:t>
            </a:r>
          </a:p>
          <a:p>
            <a:pPr marL="717550" marR="0" lvl="0" indent="-7175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30 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就是你們的頭髮也都被數過了。</a:t>
            </a:r>
          </a:p>
          <a:p>
            <a:pPr marL="717550" marR="0" lvl="0" indent="-7175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31 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所以，不要懼怕，你們比許多麻雀還貴重！</a:t>
            </a:r>
          </a:p>
        </p:txBody>
      </p:sp>
    </p:spTree>
    <p:extLst>
      <p:ext uri="{BB962C8B-B14F-4D97-AF65-F5344CB8AC3E}">
        <p14:creationId xmlns:p14="http://schemas.microsoft.com/office/powerpoint/2010/main" val="16937843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EEF0C5-CC50-4EC0-A70C-70C12A140FEE}"/>
              </a:ext>
            </a:extLst>
          </p:cNvPr>
          <p:cNvSpPr txBox="1"/>
          <p:nvPr/>
        </p:nvSpPr>
        <p:spPr>
          <a:xfrm>
            <a:off x="1335180" y="1804809"/>
            <a:ext cx="505624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Q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反省：</a:t>
            </a:r>
            <a:endParaRPr kumimoji="0" lang="en-US" altLang="zh-TW" sz="4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我相信主會負責我一切的需要嗎？</a:t>
            </a:r>
            <a:endParaRPr kumimoji="0" lang="zh-HK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highlight>
                <a:srgbClr val="FFFF00"/>
              </a:highlight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8194" name="Picture 2" descr="亲子阅读推荐《我要买“什么都没有”》：用“荒诞”的方式，教会孩子不盲从_手机搜狐网">
            <a:extLst>
              <a:ext uri="{FF2B5EF4-FFF2-40B4-BE49-F238E27FC236}">
                <a16:creationId xmlns:a16="http://schemas.microsoft.com/office/drawing/2014/main" id="{F9F96853-4CE4-4BEB-870C-415298D858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51" r="2359" b="7246"/>
          <a:stretch/>
        </p:blipFill>
        <p:spPr bwMode="auto">
          <a:xfrm>
            <a:off x="6625668" y="750934"/>
            <a:ext cx="4681603" cy="574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5850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EEF0C5-CC50-4EC0-A70C-70C12A140FEE}"/>
              </a:ext>
            </a:extLst>
          </p:cNvPr>
          <p:cNvSpPr txBox="1"/>
          <p:nvPr/>
        </p:nvSpPr>
        <p:spPr>
          <a:xfrm>
            <a:off x="773516" y="533766"/>
            <a:ext cx="10877297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7550" marR="0" lvl="0" indent="-7175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太</a:t>
            </a: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6: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（主耶穌對門徒說）</a:t>
            </a:r>
          </a:p>
          <a:p>
            <a:pPr marL="717550" marR="0" lvl="0" indent="-7175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30 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你們這小信的人哪！野地裡的草今天還在，明天就丟在爐裡，　神還給它這樣的妝飾，何況你們呢！</a:t>
            </a:r>
          </a:p>
          <a:p>
            <a:pPr marL="717550" marR="0" lvl="0" indent="-7175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31 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所以，不要憂慮說，吃甚麼？喝甚麼？穿甚麼？</a:t>
            </a:r>
          </a:p>
          <a:p>
            <a:pPr marL="717550" marR="0" lvl="0" indent="-7175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32 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這都是外邦人所求的，你們需用的這一切東西，你們的天父是知道的。</a:t>
            </a:r>
          </a:p>
        </p:txBody>
      </p:sp>
    </p:spTree>
    <p:extLst>
      <p:ext uri="{BB962C8B-B14F-4D97-AF65-F5344CB8AC3E}">
        <p14:creationId xmlns:p14="http://schemas.microsoft.com/office/powerpoint/2010/main" val="30177201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No photo description available.">
            <a:extLst>
              <a:ext uri="{FF2B5EF4-FFF2-40B4-BE49-F238E27FC236}">
                <a16:creationId xmlns:a16="http://schemas.microsoft.com/office/drawing/2014/main" id="{43DF7EB7-76DD-4468-913F-A9AA654C73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61" b="33743"/>
          <a:stretch/>
        </p:blipFill>
        <p:spPr bwMode="auto">
          <a:xfrm>
            <a:off x="507986" y="823704"/>
            <a:ext cx="11176027" cy="534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0622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EEF0C5-CC50-4EC0-A70C-70C12A140FEE}"/>
              </a:ext>
            </a:extLst>
          </p:cNvPr>
          <p:cNvSpPr txBox="1"/>
          <p:nvPr/>
        </p:nvSpPr>
        <p:spPr>
          <a:xfrm>
            <a:off x="2253308" y="481548"/>
            <a:ext cx="817223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@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基督徒人生</a:t>
            </a: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GPS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的定位：</a:t>
            </a:r>
            <a:endParaRPr kumimoji="0" lang="en-US" altLang="zh-TW" sz="4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+mn-cs"/>
            </a:endParaRPr>
          </a:p>
          <a:p>
            <a:pPr marL="685800" marR="0" lvl="0" indent="-685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聽主的指揮、帶領</a:t>
            </a:r>
            <a:endParaRPr kumimoji="0" lang="en-US" altLang="zh-TW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+mn-cs"/>
            </a:endParaRPr>
          </a:p>
          <a:p>
            <a:pPr marL="685800" marR="0" lvl="0" indent="-685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我的一切都是主的</a:t>
            </a:r>
            <a:endParaRPr kumimoji="0" lang="en-US" altLang="zh-TW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685800" marR="0" lvl="0" indent="-685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zh-TW" altLang="en-US" sz="480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主可任用我的一切</a:t>
            </a:r>
            <a:endParaRPr lang="en-US" altLang="zh-TW" sz="4800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>
              <a:buClr>
                <a:srgbClr val="FFFF00"/>
              </a:buClr>
              <a:buFont typeface="Wingdings" panose="05000000000000000000" pitchFamily="2" charset="2"/>
              <a:buChar char="Ø"/>
              <a:defRPr/>
            </a:pP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E2FEF6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認定主負責我的一切</a:t>
            </a:r>
            <a:endParaRPr kumimoji="0" lang="zh-HK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highlight>
                <a:srgbClr val="E2FEF6"/>
              </a:highlight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pic>
        <p:nvPicPr>
          <p:cNvPr id="3076" name="Picture 4" descr="賜給我們日用的飲食– 海外华人福音网">
            <a:extLst>
              <a:ext uri="{FF2B5EF4-FFF2-40B4-BE49-F238E27FC236}">
                <a16:creationId xmlns:a16="http://schemas.microsoft.com/office/drawing/2014/main" id="{555AA31E-26A7-4AFE-87ED-CAE9E0391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554" y="4365913"/>
            <a:ext cx="4984173" cy="249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529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6C7339-F23E-496B-977E-E6768B59A385}"/>
              </a:ext>
            </a:extLst>
          </p:cNvPr>
          <p:cNvSpPr txBox="1"/>
          <p:nvPr/>
        </p:nvSpPr>
        <p:spPr>
          <a:xfrm>
            <a:off x="921074" y="774062"/>
            <a:ext cx="855137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今天有一樣比較</a:t>
            </a: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GPS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更重要的定位在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FF"/>
                </a:highligh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影響人及世人的行為、決策和思考方式</a:t>
            </a:r>
            <a:r>
              <a:rPr lang="zh-TW" altLang="en-US" sz="4400" dirty="0">
                <a:solidFill>
                  <a:srgbClr val="FF0000"/>
                </a:solidFill>
                <a:highlight>
                  <a:srgbClr val="00FF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是甚麼？</a:t>
            </a:r>
            <a:endParaRPr lang="zh-HK" altLang="en-US" sz="4400" dirty="0">
              <a:solidFill>
                <a:srgbClr val="FF0000"/>
              </a:solidFill>
              <a:highlight>
                <a:srgbClr val="00FFFF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Picture 2" descr="定位是什么？哪些人需要学定位？_手机搜狐网">
            <a:extLst>
              <a:ext uri="{FF2B5EF4-FFF2-40B4-BE49-F238E27FC236}">
                <a16:creationId xmlns:a16="http://schemas.microsoft.com/office/drawing/2014/main" id="{B4D87912-240D-4F42-A6A7-EEBCF1DD8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660" y="2969884"/>
            <a:ext cx="6722875" cy="346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09475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A96486F-CD87-4EB0-ABA8-A367B593BC71}"/>
              </a:ext>
            </a:extLst>
          </p:cNvPr>
          <p:cNvSpPr txBox="1"/>
          <p:nvPr/>
        </p:nvSpPr>
        <p:spPr>
          <a:xfrm>
            <a:off x="1735122" y="1649894"/>
            <a:ext cx="91440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3413" lvl="0" indent="-633413">
              <a:defRPr/>
            </a:pP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1.	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由主來帶領、指揮</a:t>
            </a:r>
            <a:r>
              <a:rPr lang="zh-TW" altLang="en-US" sz="440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、導向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633413" marR="0" lvl="0" indent="-6334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2.	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我所有的都是主的</a:t>
            </a:r>
          </a:p>
          <a:p>
            <a:pPr marL="633413" marR="0" lvl="0" indent="-6334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3.	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我所有的主都可以任用</a:t>
            </a:r>
          </a:p>
          <a:p>
            <a:pPr marL="630238" marR="0" lvl="0" indent="-6302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主會負責我一切的需要</a:t>
            </a:r>
            <a:endParaRPr kumimoji="0" lang="en-US" altLang="zh-TW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TW" sz="4400" dirty="0">
                <a:solidFill>
                  <a:srgbClr val="990000"/>
                </a:solidFill>
                <a:highlight>
                  <a:srgbClr val="00FFFF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4400" dirty="0">
                <a:solidFill>
                  <a:srgbClr val="990000"/>
                </a:solidFill>
                <a:highlight>
                  <a:srgbClr val="00FFFF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我應該追求的是屬主的東西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3815F8-A2E6-49A7-A236-5F0BC311492F}"/>
              </a:ext>
            </a:extLst>
          </p:cNvPr>
          <p:cNvSpPr txBox="1"/>
          <p:nvPr/>
        </p:nvSpPr>
        <p:spPr>
          <a:xfrm>
            <a:off x="1093683" y="818897"/>
            <a:ext cx="107067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Q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問：甚麼叫屬主、屬 神？</a:t>
            </a:r>
            <a:endParaRPr kumimoji="0" lang="zh-HK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highlight>
                <a:srgbClr val="FFFF00"/>
              </a:highlight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661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EEF0C5-CC50-4EC0-A70C-70C12A140FEE}"/>
              </a:ext>
            </a:extLst>
          </p:cNvPr>
          <p:cNvSpPr txBox="1"/>
          <p:nvPr/>
        </p:nvSpPr>
        <p:spPr>
          <a:xfrm>
            <a:off x="822006" y="852420"/>
            <a:ext cx="1087729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7550" marR="0" lvl="0" indent="-7175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路</a:t>
            </a: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2: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+mn-cs"/>
            </a:endParaRPr>
          </a:p>
          <a:p>
            <a:pPr marL="717550" marR="0" lvl="0" indent="-7175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42 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當他（耶穌）十二歲時，他們按著節期的慣例，照常上去。</a:t>
            </a:r>
          </a:p>
          <a:p>
            <a:pPr marL="717550" marR="0" lvl="0" indent="-7175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43 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守滿了節期，他們回去，孩童耶穌仍舊在耶路撒冷。他的父母並不知道</a:t>
            </a: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....</a:t>
            </a:r>
          </a:p>
          <a:p>
            <a:pPr marL="717550" marR="0" lvl="0" indent="-7175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49 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耶穌說：「為甚麼找我呢？豈不知我應當以我父的事為念嗎？」</a:t>
            </a:r>
          </a:p>
        </p:txBody>
      </p:sp>
    </p:spTree>
    <p:extLst>
      <p:ext uri="{BB962C8B-B14F-4D97-AF65-F5344CB8AC3E}">
        <p14:creationId xmlns:p14="http://schemas.microsoft.com/office/powerpoint/2010/main" val="284357287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EEF0C5-CC50-4EC0-A70C-70C12A140FEE}"/>
              </a:ext>
            </a:extLst>
          </p:cNvPr>
          <p:cNvSpPr txBox="1"/>
          <p:nvPr/>
        </p:nvSpPr>
        <p:spPr>
          <a:xfrm>
            <a:off x="828934" y="0"/>
            <a:ext cx="10877297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7550" marR="0" lvl="0" indent="-7175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路</a:t>
            </a: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4: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+mn-cs"/>
            </a:endParaRPr>
          </a:p>
          <a:p>
            <a:pPr marL="717550" marR="0" lvl="0" indent="-7175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5 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魔鬼引他（耶穌）上到高處，霎時間把天下萬國指給他看，</a:t>
            </a:r>
          </a:p>
          <a:p>
            <a:pPr marL="717550" marR="0" lvl="0" indent="-7175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6 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對他說：「這一切權柄、榮華，我都可以給你；因為這些都交給了我，我願意給誰就給誰。</a:t>
            </a:r>
          </a:p>
          <a:p>
            <a:pPr marL="717550" marR="0" lvl="0" indent="-7175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7 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所以，只要你在我面前拜一拜，這一切就全是你的了。」</a:t>
            </a:r>
          </a:p>
          <a:p>
            <a:pPr marL="717550" marR="0" lvl="0" indent="-7175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highlight>
                  <a:srgbClr val="E2FEF6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8 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highlight>
                  <a:srgbClr val="E2FEF6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耶穌回答：「經上記著：</a:t>
            </a: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highlight>
                  <a:srgbClr val="E2FEF6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『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highlight>
                  <a:srgbClr val="E2FEF6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當拜主你的　神，單要事奉他。</a:t>
            </a: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highlight>
                  <a:srgbClr val="E2FEF6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』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highlight>
                  <a:srgbClr val="E2FEF6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81246360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EEF0C5-CC50-4EC0-A70C-70C12A140FEE}"/>
              </a:ext>
            </a:extLst>
          </p:cNvPr>
          <p:cNvSpPr txBox="1"/>
          <p:nvPr/>
        </p:nvSpPr>
        <p:spPr>
          <a:xfrm>
            <a:off x="835861" y="727730"/>
            <a:ext cx="10877297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7550" marR="0" lvl="0" indent="-7175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約一</a:t>
            </a: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2: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+mn-cs"/>
            </a:endParaRPr>
          </a:p>
          <a:p>
            <a:pPr marL="717550" marR="0" lvl="0" indent="-7175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15 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不要愛世界和世界上的事。人若愛世界，愛父的心就不在他裡面了。</a:t>
            </a:r>
          </a:p>
          <a:p>
            <a:pPr marL="717550" marR="0" lvl="0" indent="-7175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16 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因為，凡世界上的事，就像肉體的情慾、眼目的情慾，並今生的驕傲，都不是從父來的，乃是從世界來的。</a:t>
            </a:r>
          </a:p>
          <a:p>
            <a:pPr marL="717550" marR="0" lvl="0" indent="-7175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17 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這世界和其上的情慾都要過去，惟獨遵行　神旨意的，是永遠常存。</a:t>
            </a:r>
          </a:p>
        </p:txBody>
      </p:sp>
    </p:spTree>
    <p:extLst>
      <p:ext uri="{BB962C8B-B14F-4D97-AF65-F5344CB8AC3E}">
        <p14:creationId xmlns:p14="http://schemas.microsoft.com/office/powerpoint/2010/main" val="24730631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EEF0C5-CC50-4EC0-A70C-70C12A140FEE}"/>
              </a:ext>
            </a:extLst>
          </p:cNvPr>
          <p:cNvSpPr txBox="1"/>
          <p:nvPr/>
        </p:nvSpPr>
        <p:spPr>
          <a:xfrm>
            <a:off x="896518" y="783410"/>
            <a:ext cx="1014651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Q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反省：</a:t>
            </a:r>
            <a:endParaRPr kumimoji="0" lang="en-US" altLang="zh-TW" sz="4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今天我所追求的是甚麼？</a:t>
            </a:r>
            <a:endParaRPr kumimoji="0" lang="zh-HK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highlight>
                <a:srgbClr val="FFFF00"/>
              </a:highlight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1026" name="Picture 2" descr="基督徒經歷：金錢名利能給人帶來幸福嗎（上） | 國度降臨福音網">
            <a:extLst>
              <a:ext uri="{FF2B5EF4-FFF2-40B4-BE49-F238E27FC236}">
                <a16:creationId xmlns:a16="http://schemas.microsoft.com/office/drawing/2014/main" id="{70A24AD4-E2F3-43D7-8899-680A9A561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6" r="17201" b="9051"/>
          <a:stretch/>
        </p:blipFill>
        <p:spPr bwMode="auto">
          <a:xfrm>
            <a:off x="1478128" y="2353070"/>
            <a:ext cx="9235743" cy="431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01983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 photo description available.">
            <a:extLst>
              <a:ext uri="{FF2B5EF4-FFF2-40B4-BE49-F238E27FC236}">
                <a16:creationId xmlns:a16="http://schemas.microsoft.com/office/drawing/2014/main" id="{D151D12B-CD0D-4786-AB99-E5FA49A448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4"/>
          <a:stretch/>
        </p:blipFill>
        <p:spPr bwMode="auto">
          <a:xfrm>
            <a:off x="0" y="397565"/>
            <a:ext cx="12192000" cy="606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94759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EEF0C5-CC50-4EC0-A70C-70C12A140FEE}"/>
              </a:ext>
            </a:extLst>
          </p:cNvPr>
          <p:cNvSpPr txBox="1"/>
          <p:nvPr/>
        </p:nvSpPr>
        <p:spPr>
          <a:xfrm>
            <a:off x="2461944" y="797950"/>
            <a:ext cx="817223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@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基督徒人生</a:t>
            </a: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GPS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的定位：</a:t>
            </a:r>
            <a:endParaRPr kumimoji="0" lang="en-US" altLang="zh-TW" sz="4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+mn-cs"/>
            </a:endParaRPr>
          </a:p>
          <a:p>
            <a:pPr marL="685800" marR="0" lvl="0" indent="-685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聽主的指揮、帶領</a:t>
            </a:r>
            <a:endParaRPr kumimoji="0" lang="en-US" altLang="zh-TW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+mn-cs"/>
            </a:endParaRPr>
          </a:p>
          <a:p>
            <a:pPr marL="685800" marR="0" lvl="0" indent="-685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我的一切都是主的</a:t>
            </a:r>
            <a:endParaRPr kumimoji="0" lang="en-US" altLang="zh-TW" sz="4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685800" marR="0" lvl="0" indent="-685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主可任用我的一切</a:t>
            </a:r>
            <a:endParaRPr kumimoji="0" lang="en-US" altLang="zh-TW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685800" marR="0" lvl="0" indent="-685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認定主負責我的一切</a:t>
            </a:r>
            <a:endParaRPr kumimoji="0" lang="en-US" altLang="zh-TW" sz="4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685800" marR="0" lvl="0" indent="-685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我要追求屬主的東西</a:t>
            </a:r>
            <a:endParaRPr kumimoji="0" lang="en-US" altLang="zh-TW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614B9961-2A05-43B9-BE85-DC26672C9D92}"/>
              </a:ext>
            </a:extLst>
          </p:cNvPr>
          <p:cNvSpPr txBox="1"/>
          <p:nvPr/>
        </p:nvSpPr>
        <p:spPr>
          <a:xfrm>
            <a:off x="518816" y="5390744"/>
            <a:ext cx="107067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4800" dirty="0">
                <a:highlight>
                  <a:srgbClr val="E2FEF6"/>
                </a:highlight>
                <a:latin typeface="Arial" panose="020B0604020202020204" pitchFamily="34" charset="0"/>
                <a:ea typeface="標楷體" panose="03000509000000000000" pitchFamily="65" charset="-120"/>
              </a:rPr>
              <a:t>Q</a:t>
            </a:r>
            <a:r>
              <a:rPr lang="zh-TW" altLang="en-US" sz="4800" dirty="0">
                <a:highlight>
                  <a:srgbClr val="E2FEF6"/>
                </a:highlight>
                <a:latin typeface="Arial" panose="020B0604020202020204" pitchFamily="34" charset="0"/>
                <a:ea typeface="標楷體" panose="03000509000000000000" pitchFamily="65" charset="-120"/>
              </a:rPr>
              <a:t>問：我怎知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E2FEF6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屬主、屬 神的這些世界觀</a:t>
            </a:r>
            <a:r>
              <a:rPr lang="zh-TW" altLang="en-US" sz="4800" dirty="0">
                <a:highlight>
                  <a:srgbClr val="E2FEF6"/>
                </a:highlight>
                <a:latin typeface="Arial" panose="020B0604020202020204" pitchFamily="34" charset="0"/>
                <a:ea typeface="標楷體" panose="03000509000000000000" pitchFamily="65" charset="-120"/>
              </a:rPr>
              <a:t>？</a:t>
            </a:r>
            <a:endParaRPr kumimoji="0" lang="zh-HK" altLang="en-US" sz="4800" b="0" i="0" u="none" strike="noStrike" kern="1200" cap="none" spc="0" normalizeH="0" baseline="0" noProof="0" dirty="0">
              <a:ln>
                <a:noFill/>
              </a:ln>
              <a:effectLst/>
              <a:highlight>
                <a:srgbClr val="E2FEF6"/>
              </a:highlight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009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解讀多元主義文化】 文化與世界觀">
            <a:extLst>
              <a:ext uri="{FF2B5EF4-FFF2-40B4-BE49-F238E27FC236}">
                <a16:creationId xmlns:a16="http://schemas.microsoft.com/office/drawing/2014/main" id="{A0C545DB-657F-4B8B-84E3-D3E15A6DF4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5" r="-1365" b="25115"/>
          <a:stretch/>
        </p:blipFill>
        <p:spPr bwMode="auto">
          <a:xfrm>
            <a:off x="1913546" y="2618622"/>
            <a:ext cx="8786940" cy="390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96486F-CD87-4EB0-ABA8-A367B593BC71}"/>
              </a:ext>
            </a:extLst>
          </p:cNvPr>
          <p:cNvSpPr txBox="1"/>
          <p:nvPr/>
        </p:nvSpPr>
        <p:spPr>
          <a:xfrm>
            <a:off x="1089620" y="921684"/>
            <a:ext cx="1001275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**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今天世人有很多不同的人意世界觀，有那一種是屬 神屬主的？</a:t>
            </a:r>
            <a:endParaRPr kumimoji="0" lang="zh-HK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516474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lobal Navigation Satellite Systems - Geography Realm">
            <a:extLst>
              <a:ext uri="{FF2B5EF4-FFF2-40B4-BE49-F238E27FC236}">
                <a16:creationId xmlns:a16="http://schemas.microsoft.com/office/drawing/2014/main" id="{AB946D0D-5474-4E2F-A966-BDDE23B3D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639" y="2033879"/>
            <a:ext cx="4203940" cy="400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87C582-E7F5-48AD-A0C7-938887C20C9B}"/>
              </a:ext>
            </a:extLst>
          </p:cNvPr>
          <p:cNvSpPr txBox="1"/>
          <p:nvPr/>
        </p:nvSpPr>
        <p:spPr>
          <a:xfrm>
            <a:off x="450381" y="840210"/>
            <a:ext cx="714924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用那一個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GSP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最好？</a:t>
            </a: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FFFF"/>
              </a:highligh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全球主要有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4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個主要的定位系統：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美國的</a:t>
            </a:r>
            <a:r>
              <a:rPr kumimoji="0" lang="es-CO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GPS</a:t>
            </a:r>
            <a:r>
              <a:rPr kumimoji="0" lang="zh-TW" altLang="es-CO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（</a:t>
            </a:r>
            <a:r>
              <a:rPr kumimoji="0" lang="es-CO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Global </a:t>
            </a:r>
            <a:r>
              <a:rPr kumimoji="0" lang="es-CO" altLang="zh-TW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Positioning</a:t>
            </a:r>
            <a:r>
              <a:rPr kumimoji="0" lang="es-CO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es-CO" altLang="zh-TW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System</a:t>
            </a:r>
            <a:r>
              <a:rPr kumimoji="0" lang="zh-TW" altLang="es-CO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）、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2FEF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俄羅斯的</a:t>
            </a:r>
            <a:r>
              <a:rPr kumimoji="0" lang="es-CO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E2FEF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GLONASS</a:t>
            </a:r>
            <a:r>
              <a:rPr kumimoji="0" lang="zh-TW" altLang="es-CO" sz="3600" b="0" i="0" u="none" strike="noStrike" kern="1200" cap="none" spc="0" normalizeH="0" baseline="0" noProof="0" dirty="0">
                <a:ln>
                  <a:noFill/>
                </a:ln>
                <a:solidFill>
                  <a:srgbClr val="E2FEF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（</a:t>
            </a:r>
            <a:r>
              <a:rPr kumimoji="0" lang="es-CO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E2FEF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Global </a:t>
            </a:r>
            <a:r>
              <a:rPr kumimoji="0" lang="es-CO" altLang="zh-TW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2FEF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Navigation</a:t>
            </a:r>
            <a:r>
              <a:rPr kumimoji="0" lang="es-CO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E2FEF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es-CO" altLang="zh-TW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2FEF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Satellite</a:t>
            </a:r>
            <a:r>
              <a:rPr kumimoji="0" lang="es-CO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E2FEF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es-CO" altLang="zh-TW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2FEF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System</a:t>
            </a:r>
            <a:r>
              <a:rPr kumimoji="0" lang="zh-TW" altLang="es-CO" sz="3600" b="0" i="0" u="none" strike="noStrike" kern="1200" cap="none" spc="0" normalizeH="0" baseline="0" noProof="0" dirty="0">
                <a:ln>
                  <a:noFill/>
                </a:ln>
                <a:solidFill>
                  <a:srgbClr val="E2FEF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）、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歐洲的</a:t>
            </a:r>
            <a:r>
              <a:rPr kumimoji="0" lang="es-CO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Galileo</a:t>
            </a:r>
            <a:r>
              <a:rPr kumimoji="0" lang="zh-TW" altLang="es-CO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（</a:t>
            </a:r>
            <a:r>
              <a:rPr kumimoji="0" lang="es-CO" altLang="zh-TW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European</a:t>
            </a:r>
            <a:r>
              <a:rPr kumimoji="0" lang="es-CO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Global </a:t>
            </a:r>
            <a:r>
              <a:rPr kumimoji="0" lang="es-CO" altLang="zh-TW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Navigation</a:t>
            </a:r>
            <a:r>
              <a:rPr kumimoji="0" lang="es-CO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es-CO" altLang="zh-TW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System</a:t>
            </a:r>
            <a:r>
              <a:rPr kumimoji="0" lang="zh-TW" altLang="es-CO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）、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2FEF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中國的北斗衛星導航系統</a:t>
            </a:r>
            <a:endParaRPr kumimoji="0" lang="zh-HK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E2FEF6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07062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聖經世界觀– 角聲宣教士學院">
            <a:extLst>
              <a:ext uri="{FF2B5EF4-FFF2-40B4-BE49-F238E27FC236}">
                <a16:creationId xmlns:a16="http://schemas.microsoft.com/office/drawing/2014/main" id="{9F90A670-8614-48C4-9B94-41A274773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103" y="3973546"/>
            <a:ext cx="4917793" cy="276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3C1D642B-72D2-44F6-ACFD-7278A839B90F}"/>
              </a:ext>
            </a:extLst>
          </p:cNvPr>
          <p:cNvSpPr txBox="1"/>
          <p:nvPr/>
        </p:nvSpPr>
        <p:spPr>
          <a:xfrm>
            <a:off x="1042285" y="401980"/>
            <a:ext cx="1029467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3413" marR="0" lvl="0" indent="-633413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約</a:t>
            </a: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17: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（主耶穌說）</a:t>
            </a:r>
            <a:endParaRPr kumimoji="0" lang="en-US" altLang="zh-TW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633413" marR="0" lvl="0" indent="-633413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14</a:t>
            </a:r>
            <a:r>
              <a:rPr lang="zh-TW" altLang="en-US" sz="4400" dirty="0">
                <a:solidFill>
                  <a:srgbClr val="800000"/>
                </a:solidFill>
                <a:highlight>
                  <a:srgbClr val="00FFFF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我把祢的道賜給了他們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；世人恨他們，因為他們不屬於這世界，</a:t>
            </a:r>
            <a:r>
              <a:rPr lang="zh-TW" altLang="en-US" sz="440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像我不屬於這世界一樣。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BFAC137E-B627-4DDF-9260-CA3FA2F7DFBD}"/>
              </a:ext>
            </a:extLst>
          </p:cNvPr>
          <p:cNvSpPr txBox="1"/>
          <p:nvPr/>
        </p:nvSpPr>
        <p:spPr>
          <a:xfrm>
            <a:off x="617167" y="3131036"/>
            <a:ext cx="105325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（三）聖經的世界觀就是基督徒的世界觀</a:t>
            </a:r>
            <a:endParaRPr kumimoji="0" lang="zh-HK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80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世界觀- myTV SUPER線上看">
            <a:extLst>
              <a:ext uri="{FF2B5EF4-FFF2-40B4-BE49-F238E27FC236}">
                <a16:creationId xmlns:a16="http://schemas.microsoft.com/office/drawing/2014/main" id="{1280112A-9D94-4DAF-BEB7-DAA104844D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3" b="23334"/>
          <a:stretch/>
        </p:blipFill>
        <p:spPr bwMode="auto">
          <a:xfrm>
            <a:off x="643658" y="679082"/>
            <a:ext cx="4957593" cy="473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uilding Bridges Before It's Too Late: The Urgency to Understand Worldview  in a Polarized World | Mark Williams">
            <a:extLst>
              <a:ext uri="{FF2B5EF4-FFF2-40B4-BE49-F238E27FC236}">
                <a16:creationId xmlns:a16="http://schemas.microsoft.com/office/drawing/2014/main" id="{9F7FFFC2-2D67-40A3-947A-0D1264B8BF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89"/>
          <a:stretch/>
        </p:blipFill>
        <p:spPr bwMode="auto">
          <a:xfrm>
            <a:off x="5601251" y="679082"/>
            <a:ext cx="5837743" cy="473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79538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>
            <a:extLst>
              <a:ext uri="{FF2B5EF4-FFF2-40B4-BE49-F238E27FC236}">
                <a16:creationId xmlns:a16="http://schemas.microsoft.com/office/drawing/2014/main" id="{3C1D642B-72D2-44F6-ACFD-7278A839B90F}"/>
              </a:ext>
            </a:extLst>
          </p:cNvPr>
          <p:cNvSpPr txBox="1"/>
          <p:nvPr/>
        </p:nvSpPr>
        <p:spPr>
          <a:xfrm>
            <a:off x="983992" y="312619"/>
            <a:ext cx="1044568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3413" marR="0" lvl="0" indent="-633413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約</a:t>
            </a: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6: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（主耶穌說）</a:t>
            </a:r>
            <a:endParaRPr kumimoji="0" lang="en-US" altLang="zh-TW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633413" marR="0" lvl="0" indent="-633413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63 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使人活的是靈，肉體是無濟於事的。我對你們所說的話是靈、是生命。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5304FE-5DC2-4DA8-A077-41603BBDDCD5}"/>
              </a:ext>
            </a:extLst>
          </p:cNvPr>
          <p:cNvSpPr txBox="1"/>
          <p:nvPr/>
        </p:nvSpPr>
        <p:spPr>
          <a:xfrm>
            <a:off x="983992" y="2487783"/>
            <a:ext cx="1044568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3413" marR="0" lvl="0" indent="-633413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highlight>
                  <a:srgbClr val="E2FEF6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提後</a:t>
            </a: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highlight>
                  <a:srgbClr val="E2FEF6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3:</a:t>
            </a:r>
          </a:p>
          <a:p>
            <a:pPr marL="633413" marR="0" lvl="0" indent="-633413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highlight>
                  <a:srgbClr val="E2FEF6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16 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highlight>
                  <a:srgbClr val="E2FEF6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全部聖經都是　神所默示的，在教訓、責備、矯正和公義的訓練各方面，都是有益的，</a:t>
            </a:r>
          </a:p>
          <a:p>
            <a:pPr marL="633413" marR="0" lvl="0" indent="-633413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highlight>
                  <a:srgbClr val="E2FEF6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17 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highlight>
                  <a:srgbClr val="E2FEF6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為要使屬　神的人裝備好，可以完成各樣的善工。</a:t>
            </a:r>
          </a:p>
        </p:txBody>
      </p:sp>
    </p:spTree>
    <p:extLst>
      <p:ext uri="{BB962C8B-B14F-4D97-AF65-F5344CB8AC3E}">
        <p14:creationId xmlns:p14="http://schemas.microsoft.com/office/powerpoint/2010/main" val="347931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神的言語一解開，就發出亮光">
            <a:extLst>
              <a:ext uri="{FF2B5EF4-FFF2-40B4-BE49-F238E27FC236}">
                <a16:creationId xmlns:a16="http://schemas.microsoft.com/office/drawing/2014/main" id="{B781B4DD-DE72-4CF1-B818-0D7DBB158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330" y="1766454"/>
            <a:ext cx="7683340" cy="512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819465-B070-45E7-9AAD-DDE0C7C54E85}"/>
              </a:ext>
            </a:extLst>
          </p:cNvPr>
          <p:cNvSpPr txBox="1"/>
          <p:nvPr/>
        </p:nvSpPr>
        <p:spPr>
          <a:xfrm>
            <a:off x="643410" y="811970"/>
            <a:ext cx="112230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Q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我們用甚麼觀念去過濾世人的世界觀？</a:t>
            </a:r>
            <a:endParaRPr kumimoji="0" lang="zh-HK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highlight>
                <a:srgbClr val="FFFF00"/>
              </a:highlight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30785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AFE519-DB72-424B-B20A-BDFB9585C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794" y="0"/>
            <a:ext cx="678611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EE460E-1365-4C48-A7E0-7D3118BDCF41}"/>
              </a:ext>
            </a:extLst>
          </p:cNvPr>
          <p:cNvSpPr txBox="1"/>
          <p:nvPr/>
        </p:nvSpPr>
        <p:spPr>
          <a:xfrm>
            <a:off x="523335" y="1722165"/>
            <a:ext cx="433045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2023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年的調查</a:t>
            </a:r>
            <a:r>
              <a:rPr lang="zh-TW" altLang="en-US" sz="4000" dirty="0">
                <a:solidFill>
                  <a:srgbClr val="FFFF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：</a:t>
            </a:r>
            <a:endParaRPr lang="en-US" altLang="zh-TW" sz="4000" dirty="0">
              <a:solidFill>
                <a:schemeClr val="tx2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自 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COVID-19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大流行開始以來，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美國成年人的聖經世界觀已經下降了 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33%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03789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2EE460E-1365-4C48-A7E0-7D3118BDCF41}"/>
              </a:ext>
            </a:extLst>
          </p:cNvPr>
          <p:cNvSpPr txBox="1"/>
          <p:nvPr/>
        </p:nvSpPr>
        <p:spPr>
          <a:xfrm>
            <a:off x="402565" y="859523"/>
            <a:ext cx="1125459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0000"/>
              <a:buFont typeface="Wingdings" panose="05000000000000000000" pitchFamily="2" charset="2"/>
              <a:buChar char="l"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大多數美國人（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68%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）仍然認為自己是基督徒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。然而，在這些自稱為基督徒的人中，只有 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6% 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的人擁有符合聖經的世界觀。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不到一半的自認基督徒可以被歸類為重生者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....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在重生人口中（僅佔成年人口的 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33%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），持有聖經世界觀的比例少得驚人（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13%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）。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6BFAB6-6C5A-41A4-8B78-4A3AF64644A5}"/>
              </a:ext>
            </a:extLst>
          </p:cNvPr>
          <p:cNvSpPr txBox="1"/>
          <p:nvPr/>
        </p:nvSpPr>
        <p:spPr>
          <a:xfrm>
            <a:off x="402564" y="3745756"/>
            <a:ext cx="1125459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E2FEF6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在 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E2FEF6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30 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E2FEF6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歲以下的成年人中，只有 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E2FEF6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1% 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E2FEF6"/>
                </a:highligh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的人擁有聖經世界觀。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在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30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多歲和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40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多歲的人群中，比率上升至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3%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； 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50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歲至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64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歲族群中佔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5%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； 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65 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歲以上成年人中這一比例最高為 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8%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。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8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F3BB60F-B5D9-48FA-9EE4-C9F1948D8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195"/>
            <a:ext cx="12192000" cy="659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97734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5692B5B5-6312-4174-ABAE-C772B29D8FFE}"/>
              </a:ext>
            </a:extLst>
          </p:cNvPr>
          <p:cNvSpPr txBox="1"/>
          <p:nvPr/>
        </p:nvSpPr>
        <p:spPr>
          <a:xfrm>
            <a:off x="859621" y="510470"/>
            <a:ext cx="1066736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3413" marR="0" lvl="0" indent="-6334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約</a:t>
            </a: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17: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（主耶穌說）</a:t>
            </a:r>
            <a:endParaRPr kumimoji="0" lang="en-US" altLang="zh-TW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633413" marR="0" lvl="0" indent="-6334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8 </a:t>
            </a:r>
            <a:r>
              <a:rPr lang="zh-TW" altLang="en-US" sz="4400" dirty="0">
                <a:solidFill>
                  <a:srgbClr val="0000FF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因為祢所賜給我的道，我已經賜給他們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，他們也領受了，又確實知道，我是從祢出來的，並且信祢差了我來。</a:t>
            </a:r>
            <a:endParaRPr lang="zh-TW" altLang="en-US" sz="4400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0" name="Picture 2" descr="30/4/2023 耶稣是好牧人">
            <a:extLst>
              <a:ext uri="{FF2B5EF4-FFF2-40B4-BE49-F238E27FC236}">
                <a16:creationId xmlns:a16="http://schemas.microsoft.com/office/drawing/2014/main" id="{5C40A462-8449-4D81-8A25-640190CFD0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"/>
          <a:stretch/>
        </p:blipFill>
        <p:spPr bwMode="auto">
          <a:xfrm>
            <a:off x="960725" y="3425291"/>
            <a:ext cx="6128039" cy="343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D51003-5A59-46A2-A65B-D91294CD59A0}"/>
              </a:ext>
            </a:extLst>
          </p:cNvPr>
          <p:cNvSpPr txBox="1"/>
          <p:nvPr/>
        </p:nvSpPr>
        <p:spPr>
          <a:xfrm rot="20703804">
            <a:off x="4402550" y="3376108"/>
            <a:ext cx="70607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3413" marR="0" lvl="0" indent="-6334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4400" dirty="0">
                <a:solidFill>
                  <a:srgbClr val="FF0066"/>
                </a:solidFill>
                <a:highlight>
                  <a:srgbClr val="00FFFF"/>
                </a:highlight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@</a:t>
            </a:r>
            <a:r>
              <a:rPr lang="zh-TW" altLang="en-US" sz="4400" dirty="0">
                <a:solidFill>
                  <a:srgbClr val="FF0066"/>
                </a:solidFill>
                <a:highlight>
                  <a:srgbClr val="00FFFF"/>
                </a:highlight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神的道</a:t>
            </a:r>
            <a:r>
              <a:rPr lang="zh-TW" altLang="en-US" sz="4400" dirty="0">
                <a:solidFill>
                  <a:srgbClr val="FF0066"/>
                </a:solidFill>
                <a:highlight>
                  <a:srgbClr val="00FFFF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是主耶穌祂自己！</a:t>
            </a:r>
            <a:endParaRPr lang="zh-TW" altLang="en-US" sz="4400" dirty="0">
              <a:solidFill>
                <a:srgbClr val="FF0066"/>
              </a:solidFill>
              <a:highlight>
                <a:srgbClr val="00FFFF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08DF8F88-5506-439B-BA05-A8510D9BE4C9}"/>
              </a:ext>
            </a:extLst>
          </p:cNvPr>
          <p:cNvSpPr txBox="1"/>
          <p:nvPr/>
        </p:nvSpPr>
        <p:spPr>
          <a:xfrm rot="20703804">
            <a:off x="4646390" y="4039049"/>
            <a:ext cx="70607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3413" marR="0" lvl="0" indent="-6334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dirty="0">
                <a:solidFill>
                  <a:srgbClr val="0000FF"/>
                </a:solidFill>
                <a:highlight>
                  <a:srgbClr val="E2FEF6"/>
                </a:highlight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我們要緊緊的跟隨</a:t>
            </a:r>
            <a:r>
              <a:rPr lang="zh-TW" altLang="en-US" sz="4400" dirty="0">
                <a:solidFill>
                  <a:srgbClr val="0000FF"/>
                </a:solidFill>
                <a:highlight>
                  <a:srgbClr val="E2FEF6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主耶穌！</a:t>
            </a:r>
            <a:endParaRPr lang="zh-TW" altLang="en-US" sz="4400" dirty="0">
              <a:solidFill>
                <a:srgbClr val="0000FF"/>
              </a:solidFill>
              <a:highlight>
                <a:srgbClr val="E2FEF6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0049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5692B5B5-6312-4174-ABAE-C772B29D8FFE}"/>
              </a:ext>
            </a:extLst>
          </p:cNvPr>
          <p:cNvSpPr txBox="1"/>
          <p:nvPr/>
        </p:nvSpPr>
        <p:spPr>
          <a:xfrm>
            <a:off x="852693" y="463743"/>
            <a:ext cx="1066736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3413" marR="0" lvl="0" indent="-6334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44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Q</a:t>
            </a:r>
            <a:r>
              <a:rPr lang="zh-TW" altLang="en-US" sz="44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總結</a:t>
            </a:r>
            <a:r>
              <a:rPr lang="en-US" altLang="zh-TW" sz="44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"</a:t>
            </a:r>
            <a:r>
              <a:rPr lang="zh-TW" altLang="en-US" sz="44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約</a:t>
            </a:r>
            <a:r>
              <a:rPr lang="en-US" altLang="zh-TW" sz="44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17:14-18"</a:t>
            </a:r>
            <a:r>
              <a:rPr lang="zh-TW" altLang="en-US" sz="44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告訴我們基督徒世界觀的根基是甚麼？</a:t>
            </a:r>
            <a:endParaRPr lang="en-US" altLang="zh-TW" sz="4400" dirty="0">
              <a:solidFill>
                <a:schemeClr val="bg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5" name="Picture 4" descr="銅鑼灣耶穌是主- 灣仔Wan Chai - 手機版- Powered by Discuz!">
            <a:extLst>
              <a:ext uri="{FF2B5EF4-FFF2-40B4-BE49-F238E27FC236}">
                <a16:creationId xmlns:a16="http://schemas.microsoft.com/office/drawing/2014/main" id="{45DA6825-8FCB-4ECE-8565-BC800E31F9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07"/>
          <a:stretch/>
        </p:blipFill>
        <p:spPr bwMode="auto">
          <a:xfrm>
            <a:off x="1667738" y="3501158"/>
            <a:ext cx="2797582" cy="335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42D9F3AB-D591-4208-ABBF-295049A6203C}"/>
              </a:ext>
            </a:extLst>
          </p:cNvPr>
          <p:cNvSpPr txBox="1"/>
          <p:nvPr/>
        </p:nvSpPr>
        <p:spPr>
          <a:xfrm>
            <a:off x="762320" y="1910293"/>
            <a:ext cx="1066736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3413" lvl="0" indent="-633413">
              <a:defRPr/>
            </a:pPr>
            <a:r>
              <a:rPr lang="en-US" altLang="zh-TW" sz="4400" dirty="0">
                <a:solidFill>
                  <a:srgbClr val="FFFF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@</a:t>
            </a:r>
            <a:r>
              <a:rPr lang="zh-TW" altLang="en-US" sz="4400" dirty="0">
                <a:solidFill>
                  <a:srgbClr val="FFFF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基督徒是屬主而不是屬於這個世界的，我們要</a:t>
            </a:r>
            <a:r>
              <a:rPr lang="zh-TW" altLang="en-US" sz="4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活出聖經的世界觀！</a:t>
            </a:r>
            <a:endParaRPr lang="zh-TW" altLang="en-US" sz="44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Picture 2" descr="聖經世界觀– 角聲宣教士學院">
            <a:extLst>
              <a:ext uri="{FF2B5EF4-FFF2-40B4-BE49-F238E27FC236}">
                <a16:creationId xmlns:a16="http://schemas.microsoft.com/office/drawing/2014/main" id="{6CB9686D-9668-4013-A4A7-FD52B78CE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460" y="3501158"/>
            <a:ext cx="5897560" cy="331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90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A42912-EB74-49B9-A698-3046F8D7E99E}"/>
              </a:ext>
            </a:extLst>
          </p:cNvPr>
          <p:cNvSpPr txBox="1"/>
          <p:nvPr/>
        </p:nvSpPr>
        <p:spPr>
          <a:xfrm>
            <a:off x="1250952" y="1904736"/>
            <a:ext cx="940053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highlight>
                  <a:srgbClr val="CCFFFF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願主耶穌基督祝福我們在新的一年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CCFFFF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更懂得怎樣用聖經去</a:t>
            </a:r>
            <a:r>
              <a:rPr lang="zh-TW" altLang="en-US" sz="4800" dirty="0">
                <a:solidFill>
                  <a:srgbClr val="000000"/>
                </a:solidFill>
                <a:highlight>
                  <a:srgbClr val="CCFFFF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觀世界，</a:t>
            </a:r>
            <a:endParaRPr lang="en-US" altLang="zh-TW" sz="4800" dirty="0">
              <a:solidFill>
                <a:srgbClr val="000000"/>
              </a:solidFill>
              <a:highlight>
                <a:srgbClr val="CCFFFF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ctr">
              <a:defRPr/>
            </a:pPr>
            <a:r>
              <a:rPr lang="zh-TW" altLang="en-US" sz="4800" dirty="0">
                <a:solidFill>
                  <a:srgbClr val="000000"/>
                </a:solidFill>
                <a:highlight>
                  <a:srgbClr val="CCFFFF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不被這個世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CCFFFF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界模造我們！</a:t>
            </a:r>
            <a:endParaRPr kumimoji="0" lang="en-US" altLang="zh-TW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CCFFFF"/>
              </a:highlight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38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6C7339-F23E-496B-977E-E6768B59A385}"/>
              </a:ext>
            </a:extLst>
          </p:cNvPr>
          <p:cNvSpPr txBox="1"/>
          <p:nvPr/>
        </p:nvSpPr>
        <p:spPr>
          <a:xfrm>
            <a:off x="405939" y="154388"/>
            <a:ext cx="928467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為主而活</a:t>
            </a:r>
            <a:endParaRPr kumimoji="0" lang="en-US" altLang="zh-TW" sz="5400" b="0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我願獻身心，為基督而活，</a:t>
            </a: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在一切事上，討我主喜悅，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歡欣順服主，憑主旨導引。</a:t>
            </a: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樂背負十架，一路隨主行。</a:t>
            </a:r>
            <a:endParaRPr kumimoji="0" lang="zh-HK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84B590F9-D7FB-49EA-A665-49D892113DEA}"/>
              </a:ext>
            </a:extLst>
          </p:cNvPr>
          <p:cNvSpPr txBox="1"/>
          <p:nvPr/>
        </p:nvSpPr>
        <p:spPr>
          <a:xfrm>
            <a:off x="405938" y="3539930"/>
            <a:ext cx="937537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哦，主耶穌我救主，我心奉獻給你，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　　　因你在十字架上，為贖我罪釘死，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　　　我要你作我救主，來住在我心裡，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我一生一世到永遠，</a:t>
            </a: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哦，主，完全歸你。</a:t>
            </a:r>
            <a:endParaRPr kumimoji="0" lang="zh-HK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highlight>
                <a:srgbClr val="FFFF00"/>
              </a:highligh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76523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6C7339-F23E-496B-977E-E6768B59A385}"/>
              </a:ext>
            </a:extLst>
          </p:cNvPr>
          <p:cNvSpPr txBox="1"/>
          <p:nvPr/>
        </p:nvSpPr>
        <p:spPr>
          <a:xfrm>
            <a:off x="405939" y="154388"/>
            <a:ext cx="928467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為主而活</a:t>
            </a:r>
            <a:endParaRPr kumimoji="0" lang="en-US" altLang="zh-TW" sz="5400" b="0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無論何境遇，總為主作工，</a:t>
            </a: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盡各樣本分，使主名得榮，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倘或有苦難，我情願忍受，</a:t>
            </a: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為主名盡忠，得永遠生命。</a:t>
            </a:r>
            <a:endParaRPr kumimoji="0" lang="zh-HK" altLang="en-US" sz="4000" b="0" i="0" u="none" strike="noStrike" kern="1200" cap="none" spc="0" normalizeH="0" baseline="0" noProof="0" dirty="0">
              <a:ln>
                <a:noFill/>
              </a:ln>
              <a:effectLst/>
              <a:highlight>
                <a:srgbClr val="FFFF00"/>
              </a:highligh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84B590F9-D7FB-49EA-A665-49D892113DEA}"/>
              </a:ext>
            </a:extLst>
          </p:cNvPr>
          <p:cNvSpPr txBox="1"/>
          <p:nvPr/>
        </p:nvSpPr>
        <p:spPr>
          <a:xfrm>
            <a:off x="405938" y="3539930"/>
            <a:ext cx="937537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哦，主耶穌我救主，我心奉獻給你，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　　　因你在十字架上，為贖我罪釘死，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　　　我要你作我救主，來住在我心裡，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我一生一世到永遠，</a:t>
            </a: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哦，主，完全歸你。</a:t>
            </a:r>
            <a:endParaRPr kumimoji="0" lang="zh-HK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highlight>
                <a:srgbClr val="FFFF00"/>
              </a:highligh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154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187C582-E7F5-48AD-A0C7-938887C20C9B}"/>
              </a:ext>
            </a:extLst>
          </p:cNvPr>
          <p:cNvSpPr txBox="1"/>
          <p:nvPr/>
        </p:nvSpPr>
        <p:spPr>
          <a:xfrm>
            <a:off x="763170" y="727194"/>
            <a:ext cx="1053254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世界觀是指人對世界的基本理解和價值觀，是人對世界的看法、態度和信念的總和。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世界觀包括對大自然、人類社會、道德倫理、宇宙意義、信仰等問題的看法、理解和運作。在實際生活中，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E2FEF6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人持著甚麼世界觀就影響人在活在世界的實踐和追求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。</a:t>
            </a:r>
            <a:endParaRPr kumimoji="0" lang="en-US" altLang="zh-TW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世界觀</a:t>
            </a:r>
            <a:r>
              <a:rPr lang="zh-TW" altLang="en-US" sz="4400" dirty="0">
                <a:solidFill>
                  <a:prstClr val="black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影響個人及世人的意識形態、行為、決策和思考方式！</a:t>
            </a:r>
            <a:endParaRPr lang="zh-HK" altLang="en-US" sz="4400" dirty="0">
              <a:solidFill>
                <a:prstClr val="black"/>
              </a:solidFill>
              <a:highlight>
                <a:srgbClr val="FFFF0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449643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6C7339-F23E-496B-977E-E6768B59A385}"/>
              </a:ext>
            </a:extLst>
          </p:cNvPr>
          <p:cNvSpPr txBox="1"/>
          <p:nvPr/>
        </p:nvSpPr>
        <p:spPr>
          <a:xfrm>
            <a:off x="405939" y="154388"/>
            <a:ext cx="928467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為主而活</a:t>
            </a:r>
            <a:endParaRPr kumimoji="0" lang="en-US" altLang="zh-TW" sz="5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000" i="0" dirty="0">
                <a:solidFill>
                  <a:srgbClr val="800000"/>
                </a:solidFill>
                <a:effectLst/>
                <a:latin typeface="Times New Roman" panose="02020603050405020304" pitchFamily="18" charset="0"/>
              </a:rPr>
              <a:t>在短瞬世間，願為主而活，</a:t>
            </a:r>
            <a:endParaRPr lang="en-US" altLang="zh-TW" sz="4000" i="0" dirty="0">
              <a:solidFill>
                <a:srgbClr val="8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000" i="0" dirty="0">
                <a:solidFill>
                  <a:srgbClr val="800000"/>
                </a:solidFill>
                <a:effectLst/>
                <a:latin typeface="Times New Roman" panose="02020603050405020304" pitchFamily="18" charset="0"/>
              </a:rPr>
              <a:t>因我心所愛，惟有主笑容，</a:t>
            </a:r>
            <a:br>
              <a:rPr lang="zh-TW" altLang="en-US" sz="4000" dirty="0">
                <a:solidFill>
                  <a:srgbClr val="800000"/>
                </a:solidFill>
              </a:rPr>
            </a:br>
            <a:r>
              <a:rPr lang="zh-TW" altLang="en-US" sz="4000" i="0" dirty="0">
                <a:solidFill>
                  <a:srgbClr val="800000"/>
                </a:solidFill>
                <a:effectLst/>
                <a:latin typeface="Times New Roman" panose="02020603050405020304" pitchFamily="18" charset="0"/>
              </a:rPr>
              <a:t>深願為我主，尋找失迷羊，</a:t>
            </a:r>
            <a:endParaRPr lang="en-US" altLang="zh-TW" sz="4000" i="0" dirty="0">
              <a:solidFill>
                <a:srgbClr val="8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000" i="0" dirty="0">
                <a:solidFill>
                  <a:srgbClr val="800000"/>
                </a:solidFill>
                <a:effectLst/>
                <a:latin typeface="Times New Roman" panose="02020603050405020304" pitchFamily="18" charset="0"/>
              </a:rPr>
              <a:t>引領疲倦人，安息主懷中</a:t>
            </a:r>
            <a:r>
              <a:rPr kumimoji="0" lang="zh-TW" altLang="en-US" sz="400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。</a:t>
            </a:r>
            <a:endParaRPr kumimoji="0" lang="zh-HK" altLang="en-US" sz="400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highlight>
                <a:srgbClr val="FFFF00"/>
              </a:highligh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84B590F9-D7FB-49EA-A665-49D892113DEA}"/>
              </a:ext>
            </a:extLst>
          </p:cNvPr>
          <p:cNvSpPr txBox="1"/>
          <p:nvPr/>
        </p:nvSpPr>
        <p:spPr>
          <a:xfrm>
            <a:off x="405938" y="3539930"/>
            <a:ext cx="937537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哦，主耶穌我救主，我心奉獻給你，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　　　因你在十字架上，為贖我罪釘死，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　　　我要你作我救主，來住在我心裡，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我一生一世到永遠，</a:t>
            </a: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哦，主，完全歸你。</a:t>
            </a:r>
            <a:endParaRPr kumimoji="0" lang="zh-HK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highlight>
                <a:srgbClr val="FFFF00"/>
              </a:highligh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229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塑造正确三观：如何树立正确的世界观、人生观和价值观_手机搜狐网">
            <a:extLst>
              <a:ext uri="{FF2B5EF4-FFF2-40B4-BE49-F238E27FC236}">
                <a16:creationId xmlns:a16="http://schemas.microsoft.com/office/drawing/2014/main" id="{67E688D2-7FAB-49A4-B3D6-8CF2884EC4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5" t="10791" r="5713" b="11046"/>
          <a:stretch/>
        </p:blipFill>
        <p:spPr bwMode="auto">
          <a:xfrm>
            <a:off x="512618" y="0"/>
            <a:ext cx="11100751" cy="689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27211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3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Black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Black" charset="0"/>
          </a:defRPr>
        </a:defPPr>
      </a:lstStyle>
    </a:lnDef>
  </a:objectDefaults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1384</TotalTime>
  <Words>3868</Words>
  <Application>Microsoft Office PowerPoint</Application>
  <PresentationFormat>寬螢幕</PresentationFormat>
  <Paragraphs>257</Paragraphs>
  <Slides>80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80</vt:i4>
      </vt:variant>
    </vt:vector>
  </HeadingPairs>
  <TitlesOfParts>
    <vt:vector size="92" baseType="lpstr">
      <vt:lpstr>微軟正黑體</vt:lpstr>
      <vt:lpstr>標楷體</vt:lpstr>
      <vt:lpstr>Arial</vt:lpstr>
      <vt:lpstr>Arial Black</vt:lpstr>
      <vt:lpstr>Calibri</vt:lpstr>
      <vt:lpstr>Times New Roman</vt:lpstr>
      <vt:lpstr>Trebuchet MS</vt:lpstr>
      <vt:lpstr>Wingdings</vt:lpstr>
      <vt:lpstr>Wingdings 3</vt:lpstr>
      <vt:lpstr>Facet</vt:lpstr>
      <vt:lpstr>1_Facet</vt:lpstr>
      <vt:lpstr>Fireworks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Hung</dc:creator>
  <cp:lastModifiedBy>James Hung</cp:lastModifiedBy>
  <cp:revision>102</cp:revision>
  <dcterms:created xsi:type="dcterms:W3CDTF">2024-11-12T06:06:39Z</dcterms:created>
  <dcterms:modified xsi:type="dcterms:W3CDTF">2025-02-09T03:44:29Z</dcterms:modified>
</cp:coreProperties>
</file>