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DB058-D135-4A8C-8E42-FA30D8A902F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0F843-6B56-4CF5-8B0B-C1FA2D63F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4625"/>
            <a:ext cx="7772400" cy="864096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跟隨神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764704"/>
            <a:ext cx="8928992" cy="5976664"/>
          </a:xfrm>
        </p:spPr>
        <p:txBody>
          <a:bodyPr>
            <a:normAutofit/>
          </a:bodyPr>
          <a:lstStyle/>
          <a:p>
            <a:pPr algn="l"/>
            <a:r>
              <a:rPr lang="zh-TW" altLang="en-US" sz="2200" b="1" dirty="0" smtClean="0">
                <a:solidFill>
                  <a:schemeClr val="tx1"/>
                </a:solidFill>
              </a:rPr>
              <a:t>約書亞記</a:t>
            </a:r>
            <a:r>
              <a:rPr lang="en-US" altLang="zh-TW" sz="2200" b="1" dirty="0" smtClean="0">
                <a:solidFill>
                  <a:schemeClr val="tx1"/>
                </a:solidFill>
              </a:rPr>
              <a:t>3</a:t>
            </a:r>
            <a:r>
              <a:rPr lang="zh-TW" altLang="en-US" sz="2200" b="1" dirty="0" smtClean="0">
                <a:solidFill>
                  <a:schemeClr val="tx1"/>
                </a:solidFill>
              </a:rPr>
              <a:t>章</a:t>
            </a:r>
            <a:endParaRPr lang="en-US" altLang="zh-TW" sz="2200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sz="2200" b="1" dirty="0" smtClean="0">
                <a:solidFill>
                  <a:schemeClr val="tx1"/>
                </a:solidFill>
              </a:rPr>
              <a:t>1</a:t>
            </a:r>
            <a:r>
              <a:rPr lang="en-US" altLang="zh-TW" sz="2200" b="1" dirty="0">
                <a:solidFill>
                  <a:schemeClr val="tx1"/>
                </a:solidFill>
              </a:rPr>
              <a:t> </a:t>
            </a:r>
            <a:r>
              <a:rPr lang="zh-TW" altLang="en-US" sz="2200" b="1" u="sng" dirty="0">
                <a:solidFill>
                  <a:schemeClr val="tx1"/>
                </a:solidFill>
              </a:rPr>
              <a:t>約書亞</a:t>
            </a:r>
            <a:r>
              <a:rPr lang="zh-TW" altLang="en-US" sz="2200" b="1" dirty="0">
                <a:solidFill>
                  <a:schemeClr val="tx1"/>
                </a:solidFill>
              </a:rPr>
              <a:t>清早起來，和</a:t>
            </a:r>
            <a:r>
              <a:rPr lang="zh-TW" altLang="en-US" sz="2200" b="1" u="sng" dirty="0">
                <a:solidFill>
                  <a:schemeClr val="tx1"/>
                </a:solidFill>
              </a:rPr>
              <a:t>以色列</a:t>
            </a:r>
            <a:r>
              <a:rPr lang="zh-TW" altLang="en-US" sz="2200" b="1" dirty="0">
                <a:solidFill>
                  <a:schemeClr val="tx1"/>
                </a:solidFill>
              </a:rPr>
              <a:t>眾人都離開</a:t>
            </a:r>
            <a:r>
              <a:rPr lang="zh-TW" altLang="en-US" sz="2200" b="1" u="sng" dirty="0">
                <a:solidFill>
                  <a:schemeClr val="tx1"/>
                </a:solidFill>
              </a:rPr>
              <a:t>什亭</a:t>
            </a:r>
            <a:r>
              <a:rPr lang="zh-TW" altLang="en-US" sz="2200" b="1" dirty="0">
                <a:solidFill>
                  <a:schemeClr val="tx1"/>
                </a:solidFill>
              </a:rPr>
              <a:t>，來到</a:t>
            </a:r>
            <a:r>
              <a:rPr lang="zh-TW" altLang="en-US" sz="2200" b="1" u="sng" dirty="0">
                <a:solidFill>
                  <a:schemeClr val="tx1"/>
                </a:solidFill>
              </a:rPr>
              <a:t>約旦河</a:t>
            </a:r>
            <a:r>
              <a:rPr lang="zh-TW" altLang="en-US" sz="2200" b="1" dirty="0">
                <a:solidFill>
                  <a:schemeClr val="tx1"/>
                </a:solidFill>
              </a:rPr>
              <a:t>，就住在那裏，等候過河。 </a:t>
            </a:r>
            <a:endParaRPr lang="en-US" altLang="zh-TW" sz="2200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sz="2200" b="1" dirty="0" smtClean="0">
                <a:solidFill>
                  <a:schemeClr val="tx1"/>
                </a:solidFill>
              </a:rPr>
              <a:t>2</a:t>
            </a:r>
            <a:r>
              <a:rPr lang="en-US" altLang="zh-TW" sz="2200" b="1" dirty="0">
                <a:solidFill>
                  <a:schemeClr val="tx1"/>
                </a:solidFill>
              </a:rPr>
              <a:t> </a:t>
            </a:r>
            <a:r>
              <a:rPr lang="zh-TW" altLang="en-US" sz="2200" b="1" dirty="0">
                <a:solidFill>
                  <a:schemeClr val="tx1"/>
                </a:solidFill>
              </a:rPr>
              <a:t>過了三天，官長走遍營中， </a:t>
            </a:r>
            <a:r>
              <a:rPr lang="en-US" altLang="zh-TW" sz="2200" b="1" dirty="0">
                <a:solidFill>
                  <a:schemeClr val="tx1"/>
                </a:solidFill>
              </a:rPr>
              <a:t>3 </a:t>
            </a:r>
            <a:r>
              <a:rPr lang="zh-TW" altLang="en-US" sz="2200" b="1" dirty="0">
                <a:solidFill>
                  <a:schemeClr val="tx1"/>
                </a:solidFill>
              </a:rPr>
              <a:t>吩咐百姓說：「你們看見耶和華你們神的約櫃，又見祭司</a:t>
            </a:r>
            <a:r>
              <a:rPr lang="zh-TW" altLang="en-US" sz="2200" b="1" u="sng" dirty="0">
                <a:solidFill>
                  <a:schemeClr val="tx1"/>
                </a:solidFill>
              </a:rPr>
              <a:t>利未</a:t>
            </a:r>
            <a:r>
              <a:rPr lang="zh-TW" altLang="en-US" sz="2200" b="1" dirty="0">
                <a:solidFill>
                  <a:schemeClr val="tx1"/>
                </a:solidFill>
              </a:rPr>
              <a:t>人抬着，就要離開所住的地方，跟着約櫃去。 </a:t>
            </a:r>
            <a:endParaRPr lang="en-US" altLang="zh-TW" sz="2200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sz="2200" b="1" dirty="0" smtClean="0">
                <a:solidFill>
                  <a:schemeClr val="tx1"/>
                </a:solidFill>
              </a:rPr>
              <a:t>4</a:t>
            </a:r>
            <a:r>
              <a:rPr lang="en-US" altLang="zh-TW" sz="2200" b="1" dirty="0">
                <a:solidFill>
                  <a:schemeClr val="tx1"/>
                </a:solidFill>
              </a:rPr>
              <a:t> </a:t>
            </a:r>
            <a:r>
              <a:rPr lang="zh-TW" altLang="en-US" sz="2200" b="1" dirty="0">
                <a:solidFill>
                  <a:schemeClr val="tx1"/>
                </a:solidFill>
              </a:rPr>
              <a:t>只是你們和約櫃相離，要量二千肘，不可與約櫃相近，使你們知道所當走的路，因為這條路你們向來沒有走過。」</a:t>
            </a:r>
          </a:p>
          <a:p>
            <a:pPr algn="l"/>
            <a:r>
              <a:rPr lang="en-US" altLang="zh-TW" sz="2200" b="1" dirty="0">
                <a:solidFill>
                  <a:schemeClr val="tx1"/>
                </a:solidFill>
              </a:rPr>
              <a:t>5 </a:t>
            </a:r>
            <a:r>
              <a:rPr lang="zh-TW" altLang="en-US" sz="2200" b="1" u="sng" dirty="0">
                <a:solidFill>
                  <a:schemeClr val="tx1"/>
                </a:solidFill>
              </a:rPr>
              <a:t>約書亞</a:t>
            </a:r>
            <a:r>
              <a:rPr lang="zh-TW" altLang="en-US" sz="2200" b="1" dirty="0">
                <a:solidFill>
                  <a:schemeClr val="tx1"/>
                </a:solidFill>
              </a:rPr>
              <a:t>吩咐百姓說：「你們要自潔，因為明天耶和華必在你們中間行奇事。」</a:t>
            </a:r>
          </a:p>
          <a:p>
            <a:pPr algn="l"/>
            <a:r>
              <a:rPr lang="en-US" altLang="zh-TW" sz="2200" b="1" dirty="0">
                <a:solidFill>
                  <a:schemeClr val="tx1"/>
                </a:solidFill>
              </a:rPr>
              <a:t>6 </a:t>
            </a:r>
            <a:r>
              <a:rPr lang="zh-TW" altLang="en-US" sz="2200" b="1" u="sng" dirty="0">
                <a:solidFill>
                  <a:schemeClr val="tx1"/>
                </a:solidFill>
              </a:rPr>
              <a:t>約書亞</a:t>
            </a:r>
            <a:r>
              <a:rPr lang="zh-TW" altLang="en-US" sz="2200" b="1" dirty="0">
                <a:solidFill>
                  <a:schemeClr val="tx1"/>
                </a:solidFill>
              </a:rPr>
              <a:t>又吩咐祭司說：「你們抬起約櫃，在百姓前頭過去。」於是他們抬起約櫃，在百姓前頭走。</a:t>
            </a:r>
          </a:p>
          <a:p>
            <a:pPr algn="l"/>
            <a:r>
              <a:rPr lang="en-US" altLang="zh-TW" sz="2200" b="1" dirty="0">
                <a:solidFill>
                  <a:schemeClr val="tx1"/>
                </a:solidFill>
              </a:rPr>
              <a:t>7 </a:t>
            </a:r>
            <a:r>
              <a:rPr lang="zh-TW" altLang="en-US" sz="2200" b="1" dirty="0">
                <a:solidFill>
                  <a:schemeClr val="tx1"/>
                </a:solidFill>
              </a:rPr>
              <a:t>耶和華對</a:t>
            </a:r>
            <a:r>
              <a:rPr lang="zh-TW" altLang="en-US" sz="2200" b="1" u="sng" dirty="0">
                <a:solidFill>
                  <a:schemeClr val="tx1"/>
                </a:solidFill>
              </a:rPr>
              <a:t>約書亞</a:t>
            </a:r>
            <a:r>
              <a:rPr lang="zh-TW" altLang="en-US" sz="2200" b="1" dirty="0">
                <a:solidFill>
                  <a:schemeClr val="tx1"/>
                </a:solidFill>
              </a:rPr>
              <a:t>說：「從今日起，我必使你在</a:t>
            </a:r>
            <a:r>
              <a:rPr lang="zh-TW" altLang="en-US" sz="2200" b="1" u="sng" dirty="0">
                <a:solidFill>
                  <a:schemeClr val="tx1"/>
                </a:solidFill>
              </a:rPr>
              <a:t>以色列</a:t>
            </a:r>
            <a:r>
              <a:rPr lang="zh-TW" altLang="en-US" sz="2200" b="1" dirty="0">
                <a:solidFill>
                  <a:schemeClr val="tx1"/>
                </a:solidFill>
              </a:rPr>
              <a:t>眾人眼前尊大，使他們知道我怎樣與</a:t>
            </a:r>
            <a:r>
              <a:rPr lang="zh-TW" altLang="en-US" sz="2200" b="1" u="sng" dirty="0">
                <a:solidFill>
                  <a:schemeClr val="tx1"/>
                </a:solidFill>
              </a:rPr>
              <a:t>摩西</a:t>
            </a:r>
            <a:r>
              <a:rPr lang="zh-TW" altLang="en-US" sz="2200" b="1" dirty="0">
                <a:solidFill>
                  <a:schemeClr val="tx1"/>
                </a:solidFill>
              </a:rPr>
              <a:t>同在，也必照樣與你同在。 </a:t>
            </a:r>
            <a:endParaRPr lang="en-US" altLang="zh-TW" sz="2200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sz="2200" b="1" dirty="0" smtClean="0">
                <a:solidFill>
                  <a:schemeClr val="tx1"/>
                </a:solidFill>
              </a:rPr>
              <a:t>8</a:t>
            </a:r>
            <a:r>
              <a:rPr lang="en-US" altLang="zh-TW" sz="2200" b="1" dirty="0">
                <a:solidFill>
                  <a:schemeClr val="tx1"/>
                </a:solidFill>
              </a:rPr>
              <a:t> </a:t>
            </a:r>
            <a:r>
              <a:rPr lang="zh-TW" altLang="en-US" sz="2200" b="1" dirty="0">
                <a:solidFill>
                  <a:schemeClr val="tx1"/>
                </a:solidFill>
              </a:rPr>
              <a:t>你要吩咐抬約櫃的祭司說：</a:t>
            </a:r>
            <a:r>
              <a:rPr lang="en-US" altLang="zh-TW" sz="2200" b="1" dirty="0">
                <a:solidFill>
                  <a:schemeClr val="tx1"/>
                </a:solidFill>
              </a:rPr>
              <a:t>『</a:t>
            </a:r>
            <a:r>
              <a:rPr lang="zh-TW" altLang="en-US" sz="2200" b="1" dirty="0">
                <a:solidFill>
                  <a:schemeClr val="tx1"/>
                </a:solidFill>
              </a:rPr>
              <a:t>你們到了</a:t>
            </a:r>
            <a:r>
              <a:rPr lang="zh-TW" altLang="en-US" sz="2200" b="1" u="sng" dirty="0">
                <a:solidFill>
                  <a:schemeClr val="tx1"/>
                </a:solidFill>
              </a:rPr>
              <a:t>約旦河</a:t>
            </a:r>
            <a:r>
              <a:rPr lang="zh-TW" altLang="en-US" sz="2200" b="1" dirty="0">
                <a:solidFill>
                  <a:schemeClr val="tx1"/>
                </a:solidFill>
              </a:rPr>
              <a:t>的水邊上，就要在</a:t>
            </a:r>
            <a:r>
              <a:rPr lang="zh-TW" altLang="en-US" sz="2200" b="1" u="sng" dirty="0">
                <a:solidFill>
                  <a:schemeClr val="tx1"/>
                </a:solidFill>
              </a:rPr>
              <a:t>約旦河</a:t>
            </a:r>
            <a:r>
              <a:rPr lang="zh-TW" altLang="en-US" sz="2200" b="1" dirty="0">
                <a:solidFill>
                  <a:schemeClr val="tx1"/>
                </a:solidFill>
              </a:rPr>
              <a:t>水裏站住。</a:t>
            </a:r>
            <a:r>
              <a:rPr lang="en-US" altLang="zh-TW" sz="2200" b="1" dirty="0">
                <a:solidFill>
                  <a:schemeClr val="tx1"/>
                </a:solidFill>
              </a:rPr>
              <a:t>』</a:t>
            </a:r>
            <a:r>
              <a:rPr lang="zh-TW" altLang="en-US" sz="2200" b="1" dirty="0">
                <a:solidFill>
                  <a:schemeClr val="tx1"/>
                </a:solidFill>
              </a:rPr>
              <a:t>」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967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sz="2400" b="1" dirty="0"/>
              <a:t>9 </a:t>
            </a:r>
            <a:r>
              <a:rPr lang="zh-TW" altLang="en-US" sz="2400" b="1" u="sng" dirty="0"/>
              <a:t>約書亞</a:t>
            </a:r>
            <a:r>
              <a:rPr lang="zh-TW" altLang="en-US" sz="2400" b="1" dirty="0"/>
              <a:t>對</a:t>
            </a:r>
            <a:r>
              <a:rPr lang="zh-TW" altLang="en-US" sz="2400" b="1" u="sng" dirty="0"/>
              <a:t>以色列</a:t>
            </a:r>
            <a:r>
              <a:rPr lang="zh-TW" altLang="en-US" sz="2400" b="1" dirty="0"/>
              <a:t>人說：「你們近前來，聽耶和華你們</a:t>
            </a:r>
            <a:r>
              <a:rPr lang="zh-TW" altLang="en-US" sz="2400" b="1" dirty="0" smtClean="0"/>
              <a:t>神 話</a:t>
            </a:r>
            <a:r>
              <a:rPr lang="zh-TW" altLang="en-US" sz="2400" b="1" dirty="0"/>
              <a:t>。」 </a:t>
            </a:r>
            <a:endParaRPr lang="en-US" altLang="zh-TW" sz="2400" b="1" dirty="0" smtClean="0"/>
          </a:p>
          <a:p>
            <a:pPr>
              <a:buNone/>
            </a:pPr>
            <a:r>
              <a:rPr lang="en-US" altLang="zh-TW" sz="2400" b="1" dirty="0" smtClean="0"/>
              <a:t>10-11</a:t>
            </a:r>
            <a:r>
              <a:rPr lang="en-US" altLang="zh-TW" sz="2400" b="1" dirty="0"/>
              <a:t> </a:t>
            </a:r>
            <a:r>
              <a:rPr lang="zh-TW" altLang="en-US" sz="2400" b="1" u="sng" dirty="0"/>
              <a:t>約書亞</a:t>
            </a:r>
            <a:r>
              <a:rPr lang="zh-TW" altLang="en-US" sz="2400" b="1" dirty="0"/>
              <a:t>說：「看哪！普天下主的約櫃必在你們前頭過去，到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裏，因此你們就知道在你們中間有永生神。並且他必在你們面前趕出</a:t>
            </a:r>
            <a:r>
              <a:rPr lang="zh-TW" altLang="en-US" sz="2400" b="1" u="sng" dirty="0"/>
              <a:t>迦南</a:t>
            </a:r>
            <a:r>
              <a:rPr lang="zh-TW" altLang="en-US" sz="2400" b="1" dirty="0"/>
              <a:t>人、</a:t>
            </a:r>
            <a:r>
              <a:rPr lang="zh-TW" altLang="en-US" sz="2400" b="1" u="sng" dirty="0"/>
              <a:t>赫</a:t>
            </a:r>
            <a:r>
              <a:rPr lang="zh-TW" altLang="en-US" sz="2400" b="1" dirty="0"/>
              <a:t>人、</a:t>
            </a:r>
            <a:r>
              <a:rPr lang="zh-TW" altLang="en-US" sz="2400" b="1" u="sng" dirty="0"/>
              <a:t>希未</a:t>
            </a:r>
            <a:r>
              <a:rPr lang="zh-TW" altLang="en-US" sz="2400" b="1" dirty="0"/>
              <a:t>人、</a:t>
            </a:r>
            <a:r>
              <a:rPr lang="zh-TW" altLang="en-US" sz="2400" b="1" u="sng" dirty="0"/>
              <a:t>比利洗</a:t>
            </a:r>
            <a:r>
              <a:rPr lang="zh-TW" altLang="en-US" sz="2400" b="1" dirty="0"/>
              <a:t>人、</a:t>
            </a:r>
            <a:r>
              <a:rPr lang="zh-TW" altLang="en-US" sz="2400" b="1" u="sng" dirty="0"/>
              <a:t>革迦撒</a:t>
            </a:r>
            <a:r>
              <a:rPr lang="zh-TW" altLang="en-US" sz="2400" b="1" dirty="0"/>
              <a:t>人、</a:t>
            </a:r>
            <a:r>
              <a:rPr lang="zh-TW" altLang="en-US" sz="2400" b="1" u="sng" dirty="0"/>
              <a:t>亞摩利</a:t>
            </a:r>
            <a:r>
              <a:rPr lang="zh-TW" altLang="en-US" sz="2400" b="1" dirty="0"/>
              <a:t>人、</a:t>
            </a:r>
            <a:r>
              <a:rPr lang="zh-TW" altLang="en-US" sz="2400" b="1" u="sng" dirty="0"/>
              <a:t>耶布斯</a:t>
            </a:r>
            <a:r>
              <a:rPr lang="zh-TW" altLang="en-US" sz="2400" b="1" dirty="0"/>
              <a:t>人</a:t>
            </a:r>
            <a:r>
              <a:rPr lang="zh-TW" altLang="en-US" sz="2400" b="1" dirty="0" smtClean="0"/>
              <a:t>。</a:t>
            </a:r>
            <a:endParaRPr lang="en-US" altLang="zh-TW" sz="2400" b="1" dirty="0" smtClean="0"/>
          </a:p>
          <a:p>
            <a:pPr>
              <a:buNone/>
            </a:pPr>
            <a:r>
              <a:rPr lang="en-US" altLang="zh-TW" sz="2400" b="1" dirty="0" smtClean="0"/>
              <a:t>12</a:t>
            </a:r>
            <a:r>
              <a:rPr lang="en-US" altLang="zh-TW" sz="2400" b="1" dirty="0"/>
              <a:t> </a:t>
            </a:r>
            <a:r>
              <a:rPr lang="zh-TW" altLang="en-US" sz="2400" b="1" dirty="0"/>
              <a:t>你們現在要從</a:t>
            </a:r>
            <a:r>
              <a:rPr lang="zh-TW" altLang="en-US" sz="2400" b="1" u="sng" dirty="0"/>
              <a:t>以色列</a:t>
            </a:r>
            <a:r>
              <a:rPr lang="zh-TW" altLang="en-US" sz="2400" b="1" dirty="0"/>
              <a:t>支派中揀選十二個人，每支派一人</a:t>
            </a:r>
            <a:r>
              <a:rPr lang="zh-TW" altLang="en-US" sz="2400" b="1" dirty="0" smtClean="0"/>
              <a:t>，</a:t>
            </a:r>
            <a:endParaRPr lang="en-US" altLang="zh-TW" sz="2400" b="1" dirty="0" smtClean="0"/>
          </a:p>
          <a:p>
            <a:pPr>
              <a:buNone/>
            </a:pPr>
            <a:r>
              <a:rPr lang="en-US" altLang="zh-TW" sz="2400" b="1" dirty="0" smtClean="0"/>
              <a:t>13</a:t>
            </a:r>
            <a:r>
              <a:rPr lang="en-US" altLang="zh-TW" sz="2400" b="1" dirty="0"/>
              <a:t> </a:t>
            </a:r>
            <a:r>
              <a:rPr lang="zh-TW" altLang="en-US" sz="2400" b="1" dirty="0"/>
              <a:t>等到抬普天下主耶和華約櫃的祭司把腳站在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水裏，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的水，就是從上往下流的水，必然斷絕，立起成壘。」</a:t>
            </a:r>
          </a:p>
          <a:p>
            <a:pPr>
              <a:buNone/>
            </a:pPr>
            <a:r>
              <a:rPr lang="en-US" altLang="zh-TW" sz="2400" b="1" dirty="0"/>
              <a:t>14 </a:t>
            </a:r>
            <a:r>
              <a:rPr lang="zh-TW" altLang="en-US" sz="2400" b="1" dirty="0"/>
              <a:t>百姓離開帳棚，要過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的時候，抬約櫃的祭司乃在百姓的前頭</a:t>
            </a:r>
            <a:r>
              <a:rPr lang="zh-TW" altLang="en-US" sz="2400" b="1" dirty="0" smtClean="0"/>
              <a:t>。</a:t>
            </a:r>
            <a:endParaRPr lang="en-US" altLang="zh-TW" sz="2400" b="1" dirty="0" smtClean="0"/>
          </a:p>
          <a:p>
            <a:pPr>
              <a:buNone/>
            </a:pPr>
            <a:r>
              <a:rPr lang="en-US" altLang="zh-TW" sz="2400" b="1" dirty="0" smtClean="0"/>
              <a:t>15</a:t>
            </a:r>
            <a:r>
              <a:rPr lang="en-US" altLang="zh-TW" sz="2400" b="1" dirty="0"/>
              <a:t> </a:t>
            </a:r>
            <a:r>
              <a:rPr lang="zh-TW" altLang="en-US" sz="2400" b="1" dirty="0"/>
              <a:t>他們到了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，腳一入水（原來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水在收割的日子漲過兩岸</a:t>
            </a:r>
            <a:r>
              <a:rPr lang="zh-TW" altLang="en-US" sz="2400" b="1" dirty="0" smtClean="0"/>
              <a:t>），</a:t>
            </a:r>
            <a:endParaRPr lang="en-US" altLang="zh-TW" sz="2400" b="1" dirty="0" smtClean="0"/>
          </a:p>
          <a:p>
            <a:pPr>
              <a:buNone/>
            </a:pPr>
            <a:r>
              <a:rPr lang="zh-TW" altLang="en-US" sz="2400" b="1" dirty="0"/>
              <a:t> </a:t>
            </a:r>
            <a:r>
              <a:rPr lang="en-US" altLang="zh-TW" sz="2400" b="1" dirty="0"/>
              <a:t>16 </a:t>
            </a:r>
            <a:r>
              <a:rPr lang="zh-TW" altLang="en-US" sz="2400" b="1" dirty="0"/>
              <a:t>那從上往下流的水，便在極遠之地、</a:t>
            </a:r>
            <a:r>
              <a:rPr lang="zh-TW" altLang="en-US" sz="2400" b="1" u="sng" dirty="0"/>
              <a:t>撒拉但</a:t>
            </a:r>
            <a:r>
              <a:rPr lang="zh-TW" altLang="en-US" sz="2400" b="1" dirty="0"/>
              <a:t>旁的</a:t>
            </a:r>
            <a:r>
              <a:rPr lang="zh-TW" altLang="en-US" sz="2400" b="1" u="sng" dirty="0"/>
              <a:t>亞當</a:t>
            </a:r>
            <a:r>
              <a:rPr lang="zh-TW" altLang="en-US" sz="2400" b="1" dirty="0"/>
              <a:t>城那裏停住，立起成壘；那往</a:t>
            </a:r>
            <a:r>
              <a:rPr lang="zh-TW" altLang="en-US" sz="2400" b="1" u="sng" dirty="0"/>
              <a:t>亞拉巴</a:t>
            </a:r>
            <a:r>
              <a:rPr lang="zh-TW" altLang="en-US" sz="2400" b="1" dirty="0"/>
              <a:t>的海，就是</a:t>
            </a:r>
            <a:r>
              <a:rPr lang="zh-TW" altLang="en-US" sz="2400" b="1" u="sng" dirty="0"/>
              <a:t>鹽海</a:t>
            </a:r>
            <a:r>
              <a:rPr lang="zh-TW" altLang="en-US" sz="2400" b="1" dirty="0"/>
              <a:t>下流的水全然斷絕。於是百姓在</a:t>
            </a:r>
            <a:r>
              <a:rPr lang="zh-TW" altLang="en-US" sz="2400" b="1" u="sng" dirty="0"/>
              <a:t>耶利哥</a:t>
            </a:r>
            <a:r>
              <a:rPr lang="zh-TW" altLang="en-US" sz="2400" b="1" dirty="0"/>
              <a:t>的對面過去了。 </a:t>
            </a:r>
            <a:endParaRPr lang="en-US" altLang="zh-TW" sz="2400" b="1" dirty="0" smtClean="0"/>
          </a:p>
          <a:p>
            <a:pPr>
              <a:buNone/>
            </a:pPr>
            <a:r>
              <a:rPr lang="en-US" altLang="zh-TW" sz="2400" b="1" dirty="0" smtClean="0"/>
              <a:t>17</a:t>
            </a:r>
            <a:r>
              <a:rPr lang="en-US" altLang="zh-TW" sz="2400" b="1" dirty="0"/>
              <a:t> </a:t>
            </a:r>
            <a:r>
              <a:rPr lang="zh-TW" altLang="en-US" sz="2400" b="1" dirty="0"/>
              <a:t>抬耶和華約櫃的祭司在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中的乾地上站定，</a:t>
            </a:r>
            <a:r>
              <a:rPr lang="zh-TW" altLang="en-US" sz="2400" b="1" u="sng" dirty="0"/>
              <a:t>以色列</a:t>
            </a:r>
            <a:r>
              <a:rPr lang="zh-TW" altLang="en-US" sz="2400" b="1" dirty="0"/>
              <a:t>眾人都從乾地上過去，直到國民盡都過了</a:t>
            </a:r>
            <a:r>
              <a:rPr lang="zh-TW" altLang="en-US" sz="2400" b="1" u="sng" dirty="0"/>
              <a:t>約旦河</a:t>
            </a:r>
            <a:r>
              <a:rPr lang="zh-TW" altLang="en-US" sz="2400" b="1" dirty="0"/>
              <a:t>。</a:t>
            </a:r>
          </a:p>
          <a:p>
            <a:pPr>
              <a:buNone/>
            </a:pPr>
            <a:endParaRPr 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9674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zh-TW" altLang="en-US" b="1" dirty="0" smtClean="0"/>
              <a:t>專心、順服跟隨  </a:t>
            </a:r>
            <a:r>
              <a:rPr lang="en-US" altLang="zh-TW" b="1" dirty="0" smtClean="0"/>
              <a:t>2 – 4</a:t>
            </a:r>
            <a:r>
              <a:rPr lang="zh-TW" altLang="en-US" b="1" dirty="0" smtClean="0"/>
              <a:t>節</a:t>
            </a:r>
            <a:endParaRPr lang="en-US" altLang="zh-TW" b="1" dirty="0" smtClean="0"/>
          </a:p>
          <a:p>
            <a:pPr marL="514350" indent="-514350">
              <a:buNone/>
            </a:pP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>
                <a:solidFill>
                  <a:schemeClr val="tx1"/>
                </a:solidFill>
              </a:rPr>
              <a:t>2 </a:t>
            </a:r>
            <a:r>
              <a:rPr lang="zh-TW" altLang="en-US" b="1" dirty="0" smtClean="0">
                <a:solidFill>
                  <a:schemeClr val="tx1"/>
                </a:solidFill>
              </a:rPr>
              <a:t>過了三天，官長走遍營中， 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b="1" dirty="0" smtClean="0">
                <a:solidFill>
                  <a:schemeClr val="tx1"/>
                </a:solidFill>
              </a:rPr>
              <a:t>3 </a:t>
            </a:r>
            <a:r>
              <a:rPr lang="zh-TW" altLang="en-US" b="1" dirty="0" smtClean="0">
                <a:solidFill>
                  <a:schemeClr val="tx1"/>
                </a:solidFill>
              </a:rPr>
              <a:t>吩咐百姓說：「你們看見耶和華你們神的約櫃，又見祭司</a:t>
            </a:r>
            <a:r>
              <a:rPr lang="zh-TW" altLang="en-US" b="1" u="sng" dirty="0" smtClean="0">
                <a:solidFill>
                  <a:schemeClr val="tx1"/>
                </a:solidFill>
              </a:rPr>
              <a:t>利未</a:t>
            </a:r>
            <a:r>
              <a:rPr lang="zh-TW" altLang="en-US" b="1" dirty="0" smtClean="0">
                <a:solidFill>
                  <a:schemeClr val="tx1"/>
                </a:solidFill>
              </a:rPr>
              <a:t>人抬着，就要離開所住的地方，跟着約櫃去。 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b="1" dirty="0" smtClean="0">
                <a:solidFill>
                  <a:schemeClr val="tx1"/>
                </a:solidFill>
              </a:rPr>
              <a:t>4 </a:t>
            </a:r>
            <a:r>
              <a:rPr lang="zh-TW" altLang="en-US" b="1" dirty="0" smtClean="0">
                <a:solidFill>
                  <a:schemeClr val="tx1"/>
                </a:solidFill>
              </a:rPr>
              <a:t>只是你們和約櫃相離，要量二千肘，不可與約櫃相近，使你們知道所當走的路，因為這條路你們向來沒有走過。」</a:t>
            </a:r>
          </a:p>
          <a:p>
            <a:pPr marL="514350" indent="-514350">
              <a:buNone/>
            </a:pPr>
            <a:endParaRPr lang="en-US" b="1" dirty="0"/>
          </a:p>
          <a:p>
            <a:pPr marL="514350" indent="-514350"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967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2.</a:t>
            </a:r>
            <a:r>
              <a:rPr lang="zh-TW" altLang="en-US" b="1" dirty="0" smtClean="0"/>
              <a:t>信心的一步</a:t>
            </a:r>
            <a:endParaRPr lang="en-US" altLang="zh-TW" b="1" dirty="0" smtClean="0"/>
          </a:p>
          <a:p>
            <a:pPr>
              <a:buNone/>
            </a:pPr>
            <a:endParaRPr lang="en-US" altLang="zh-TW" b="1" dirty="0"/>
          </a:p>
          <a:p>
            <a:pPr>
              <a:buNone/>
            </a:pPr>
            <a:r>
              <a:rPr lang="en-US" altLang="zh-TW" b="1" dirty="0" smtClean="0"/>
              <a:t>14 </a:t>
            </a:r>
            <a:r>
              <a:rPr lang="zh-TW" altLang="en-US" b="1" dirty="0" smtClean="0"/>
              <a:t>百姓離開帳棚，要過</a:t>
            </a:r>
            <a:r>
              <a:rPr lang="zh-TW" altLang="en-US" b="1" u="sng" dirty="0" smtClean="0"/>
              <a:t>約旦河</a:t>
            </a:r>
            <a:r>
              <a:rPr lang="zh-TW" altLang="en-US" b="1" dirty="0" smtClean="0"/>
              <a:t>的時候，抬約櫃的祭司乃在百姓的前頭。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15 </a:t>
            </a:r>
            <a:r>
              <a:rPr lang="zh-TW" altLang="en-US" b="1" dirty="0" smtClean="0"/>
              <a:t>他們到了</a:t>
            </a:r>
            <a:r>
              <a:rPr lang="zh-TW" altLang="en-US" b="1" u="sng" dirty="0" smtClean="0"/>
              <a:t>約旦河</a:t>
            </a:r>
            <a:r>
              <a:rPr lang="zh-TW" altLang="en-US" b="1" dirty="0" smtClean="0"/>
              <a:t>，腳一入水（原來</a:t>
            </a:r>
            <a:r>
              <a:rPr lang="zh-TW" altLang="en-US" b="1" u="sng" dirty="0" smtClean="0"/>
              <a:t>約旦河</a:t>
            </a:r>
            <a:r>
              <a:rPr lang="zh-TW" altLang="en-US" b="1" dirty="0" smtClean="0"/>
              <a:t>水在收割的日子漲過兩岸），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16 </a:t>
            </a:r>
            <a:r>
              <a:rPr lang="zh-TW" altLang="en-US" b="1" dirty="0" smtClean="0"/>
              <a:t>那從上往下流的水，便在極遠之地、</a:t>
            </a:r>
            <a:r>
              <a:rPr lang="zh-TW" altLang="en-US" b="1" u="sng" dirty="0" smtClean="0"/>
              <a:t>撒拉但</a:t>
            </a:r>
            <a:r>
              <a:rPr lang="zh-TW" altLang="en-US" b="1" dirty="0" smtClean="0"/>
              <a:t>旁的</a:t>
            </a:r>
            <a:r>
              <a:rPr lang="zh-TW" altLang="en-US" b="1" u="sng" dirty="0" smtClean="0"/>
              <a:t>亞當</a:t>
            </a:r>
            <a:r>
              <a:rPr lang="zh-TW" altLang="en-US" b="1" dirty="0" smtClean="0"/>
              <a:t>城那裏停住，立起成壘；那往</a:t>
            </a:r>
            <a:r>
              <a:rPr lang="zh-TW" altLang="en-US" b="1" u="sng" dirty="0" smtClean="0"/>
              <a:t>亞拉巴</a:t>
            </a:r>
            <a:r>
              <a:rPr lang="zh-TW" altLang="en-US" b="1" dirty="0" smtClean="0"/>
              <a:t>的海，就是</a:t>
            </a:r>
            <a:r>
              <a:rPr lang="zh-TW" altLang="en-US" b="1" u="sng" dirty="0" smtClean="0"/>
              <a:t>鹽海</a:t>
            </a:r>
            <a:r>
              <a:rPr lang="zh-TW" altLang="en-US" b="1" dirty="0" smtClean="0"/>
              <a:t>下流的水全然斷絕。於是百姓在</a:t>
            </a:r>
            <a:r>
              <a:rPr lang="zh-TW" altLang="en-US" b="1" u="sng" dirty="0" smtClean="0"/>
              <a:t>耶利哥</a:t>
            </a:r>
            <a:r>
              <a:rPr lang="zh-TW" altLang="en-US" b="1" dirty="0" smtClean="0"/>
              <a:t>的對面過去了。 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17 </a:t>
            </a:r>
            <a:r>
              <a:rPr lang="zh-TW" altLang="en-US" b="1" dirty="0" smtClean="0"/>
              <a:t>抬耶和華約櫃的祭司在</a:t>
            </a:r>
            <a:r>
              <a:rPr lang="zh-TW" altLang="en-US" b="1" u="sng" dirty="0" smtClean="0"/>
              <a:t>約旦河</a:t>
            </a:r>
            <a:r>
              <a:rPr lang="zh-TW" altLang="en-US" b="1" dirty="0" smtClean="0"/>
              <a:t>中的乾地上站定，</a:t>
            </a:r>
            <a:r>
              <a:rPr lang="zh-TW" altLang="en-US" b="1" u="sng" dirty="0" smtClean="0"/>
              <a:t>以色列</a:t>
            </a:r>
            <a:r>
              <a:rPr lang="zh-TW" altLang="en-US" b="1" dirty="0" smtClean="0"/>
              <a:t>眾人都從乾地上過去，直到國民盡都過了</a:t>
            </a:r>
            <a:r>
              <a:rPr lang="zh-TW" altLang="en-US" b="1" u="sng" dirty="0" smtClean="0"/>
              <a:t>約旦河</a:t>
            </a:r>
            <a:r>
              <a:rPr lang="zh-TW" altLang="en-US" b="1" dirty="0" smtClean="0"/>
              <a:t>。</a:t>
            </a:r>
          </a:p>
          <a:p>
            <a:pPr>
              <a:buNone/>
            </a:pPr>
            <a:endParaRPr lang="en-US" altLang="zh-TW" b="1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5527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zh-TW" altLang="en-US" b="1" dirty="0" smtClean="0"/>
              <a:t>一步一步的就近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sz="3000" b="1" dirty="0" smtClean="0"/>
              <a:t>4</a:t>
            </a:r>
            <a:r>
              <a:rPr lang="en-US" altLang="zh-TW" sz="3000" b="1" dirty="0" smtClean="0"/>
              <a:t> </a:t>
            </a:r>
            <a:r>
              <a:rPr lang="zh-TW" altLang="en-US" sz="3000" b="1" dirty="0" smtClean="0"/>
              <a:t>只是你們和約櫃相離，要量二千肘，不可與約櫃相近，使你們知道所當走的路，因為這條路你們向來沒有走過。」</a:t>
            </a:r>
            <a:endParaRPr lang="en-US" altLang="zh-TW" sz="3000" b="1" dirty="0" smtClean="0"/>
          </a:p>
          <a:p>
            <a:pPr>
              <a:buNone/>
            </a:pPr>
            <a:r>
              <a:rPr lang="en-US" altLang="zh-TW" sz="3000" b="1" dirty="0" smtClean="0"/>
              <a:t>17 </a:t>
            </a:r>
            <a:r>
              <a:rPr lang="zh-TW" altLang="en-US" sz="3000" b="1" dirty="0" smtClean="0"/>
              <a:t>抬耶和華約櫃的祭司在</a:t>
            </a:r>
            <a:r>
              <a:rPr lang="zh-TW" altLang="en-US" sz="3000" b="1" u="sng" dirty="0" smtClean="0"/>
              <a:t>約旦河</a:t>
            </a:r>
            <a:r>
              <a:rPr lang="zh-TW" altLang="en-US" sz="3000" b="1" dirty="0" smtClean="0"/>
              <a:t>中的乾地上站定，</a:t>
            </a:r>
            <a:r>
              <a:rPr lang="zh-TW" altLang="en-US" sz="3000" b="1" u="sng" dirty="0" smtClean="0"/>
              <a:t>以色列</a:t>
            </a:r>
            <a:r>
              <a:rPr lang="zh-TW" altLang="en-US" sz="3000" b="1" dirty="0" smtClean="0"/>
              <a:t>眾人都從乾地上過去，直到國民盡都過了</a:t>
            </a:r>
            <a:r>
              <a:rPr lang="zh-TW" altLang="en-US" sz="3000" b="1" u="sng" dirty="0" smtClean="0"/>
              <a:t>約旦河</a:t>
            </a:r>
            <a:r>
              <a:rPr lang="zh-TW" altLang="en-US" sz="3000" b="1" dirty="0" smtClean="0"/>
              <a:t>。</a:t>
            </a:r>
            <a:endParaRPr lang="en-US" altLang="zh-TW" sz="3000" b="1" dirty="0" smtClean="0"/>
          </a:p>
          <a:p>
            <a:pPr>
              <a:buNone/>
            </a:pPr>
            <a:endParaRPr lang="en-US" altLang="zh-TW" sz="1200" dirty="0" smtClean="0"/>
          </a:p>
          <a:p>
            <a:pPr>
              <a:buNone/>
            </a:pPr>
            <a:endParaRPr lang="en-US" altLang="zh-TW" sz="1200" dirty="0" smtClean="0"/>
          </a:p>
          <a:p>
            <a:pPr>
              <a:buNone/>
            </a:pPr>
            <a:r>
              <a:rPr lang="en-US" altLang="zh-TW" sz="2800" b="1" dirty="0" smtClean="0"/>
              <a:t>4 </a:t>
            </a:r>
            <a:r>
              <a:rPr lang="en-US" altLang="zh-TW" sz="2800" b="1" dirty="0" smtClean="0"/>
              <a:t>: 1 </a:t>
            </a:r>
            <a:r>
              <a:rPr lang="zh-TW" altLang="en-US" sz="2800" b="1" dirty="0" smtClean="0"/>
              <a:t>國民盡都過了</a:t>
            </a:r>
            <a:r>
              <a:rPr lang="zh-TW" altLang="en-US" sz="2800" b="1" u="sng" dirty="0" smtClean="0"/>
              <a:t>約旦河</a:t>
            </a:r>
            <a:r>
              <a:rPr lang="zh-TW" altLang="en-US" sz="2800" b="1" dirty="0" smtClean="0"/>
              <a:t>，耶和華就對</a:t>
            </a:r>
            <a:r>
              <a:rPr lang="zh-TW" altLang="en-US" sz="2800" b="1" u="sng" dirty="0" smtClean="0"/>
              <a:t>約</a:t>
            </a:r>
            <a:r>
              <a:rPr lang="zh-TW" altLang="en-US" sz="2800" b="1" u="sng" dirty="0" smtClean="0"/>
              <a:t>書</a:t>
            </a:r>
            <a:r>
              <a:rPr lang="zh-TW" altLang="en-US" sz="2800" b="1" dirty="0" smtClean="0"/>
              <a:t>說：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 </a:t>
            </a:r>
            <a:r>
              <a:rPr lang="en-US" altLang="zh-TW" sz="2800" b="1" dirty="0" smtClean="0"/>
              <a:t>2 </a:t>
            </a:r>
            <a:r>
              <a:rPr lang="zh-TW" altLang="en-US" sz="2800" b="1" dirty="0" smtClean="0"/>
              <a:t>「你從民中要揀選十二個人，每支派一人， </a:t>
            </a:r>
            <a:endParaRPr lang="en-US" altLang="zh-TW" sz="2800" b="1" dirty="0" smtClean="0"/>
          </a:p>
          <a:p>
            <a:pPr>
              <a:buNone/>
            </a:pPr>
            <a:r>
              <a:rPr lang="en-US" altLang="zh-TW" sz="2800" b="1" smtClean="0"/>
              <a:t> 3</a:t>
            </a:r>
            <a:r>
              <a:rPr lang="en-US" altLang="zh-TW" sz="2800" b="1" dirty="0" smtClean="0"/>
              <a:t> </a:t>
            </a:r>
            <a:r>
              <a:rPr lang="zh-TW" altLang="en-US" sz="2800" b="1" dirty="0" smtClean="0"/>
              <a:t>吩咐他們說：</a:t>
            </a:r>
            <a:r>
              <a:rPr lang="en-US" altLang="zh-TW" sz="2800" b="1" dirty="0" smtClean="0"/>
              <a:t>『</a:t>
            </a:r>
            <a:r>
              <a:rPr lang="zh-TW" altLang="en-US" sz="2800" b="1" dirty="0" smtClean="0"/>
              <a:t>你們從這裏，從</a:t>
            </a:r>
            <a:r>
              <a:rPr lang="zh-TW" altLang="en-US" sz="2800" b="1" u="sng" dirty="0" smtClean="0"/>
              <a:t>約旦河</a:t>
            </a:r>
            <a:r>
              <a:rPr lang="zh-TW" altLang="en-US" sz="2800" b="1" dirty="0" smtClean="0"/>
              <a:t>中、祭司腳</a:t>
            </a:r>
            <a:r>
              <a:rPr lang="zh-TW" altLang="en-US" sz="2800" b="1" dirty="0" smtClean="0"/>
              <a:t>站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定</a:t>
            </a:r>
            <a:r>
              <a:rPr lang="zh-TW" altLang="en-US" sz="2800" b="1" dirty="0" smtClean="0"/>
              <a:t>的地方，取十二塊石頭帶過去，放在你們今夜要住宿的地方。</a:t>
            </a:r>
            <a:r>
              <a:rPr lang="en-US" altLang="zh-TW" sz="2800" b="1" dirty="0" smtClean="0"/>
              <a:t>』</a:t>
            </a:r>
            <a:r>
              <a:rPr lang="zh-TW" altLang="en-US" sz="2800" b="1" dirty="0" smtClean="0"/>
              <a:t>」</a:t>
            </a:r>
          </a:p>
          <a:p>
            <a:pPr>
              <a:buNone/>
            </a:pPr>
            <a:endParaRPr lang="en-US" altLang="zh-TW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41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跟隨神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跟隨神</dc:title>
  <dc:creator>steve chan</dc:creator>
  <cp:lastModifiedBy>steve chan</cp:lastModifiedBy>
  <cp:revision>2</cp:revision>
  <dcterms:created xsi:type="dcterms:W3CDTF">2026-04-25T05:26:51Z</dcterms:created>
  <dcterms:modified xsi:type="dcterms:W3CDTF">2026-04-26T07:35:01Z</dcterms:modified>
</cp:coreProperties>
</file>