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13710-1427-4446-AE2E-73DFD9AC6919}" v="26" dt="2026-05-02T22:56:28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nie Pan" userId="a06149117e79e4b6" providerId="LiveId" clId="{7AC3CD53-7D06-4F9E-8482-E3BD142216FE}"/>
    <pc:docChg chg="undo custSel addSld delSld modSld sldOrd">
      <pc:chgData name="Connie Pan" userId="a06149117e79e4b6" providerId="LiveId" clId="{7AC3CD53-7D06-4F9E-8482-E3BD142216FE}" dt="2026-05-03T11:43:29.260" v="3720" actId="13926"/>
      <pc:docMkLst>
        <pc:docMk/>
      </pc:docMkLst>
      <pc:sldChg chg="modSp mod">
        <pc:chgData name="Connie Pan" userId="a06149117e79e4b6" providerId="LiveId" clId="{7AC3CD53-7D06-4F9E-8482-E3BD142216FE}" dt="2026-05-02T22:22:31.231" v="1828" actId="6549"/>
        <pc:sldMkLst>
          <pc:docMk/>
          <pc:sldMk cId="1096479308" sldId="256"/>
        </pc:sldMkLst>
        <pc:spChg chg="mod">
          <ac:chgData name="Connie Pan" userId="a06149117e79e4b6" providerId="LiveId" clId="{7AC3CD53-7D06-4F9E-8482-E3BD142216FE}" dt="2026-05-02T22:22:31.231" v="1828" actId="6549"/>
          <ac:spMkLst>
            <pc:docMk/>
            <pc:sldMk cId="1096479308" sldId="256"/>
            <ac:spMk id="2" creationId="{00000000-0000-0000-0000-000000000000}"/>
          </ac:spMkLst>
        </pc:spChg>
      </pc:sldChg>
      <pc:sldChg chg="modSp mod">
        <pc:chgData name="Connie Pan" userId="a06149117e79e4b6" providerId="LiveId" clId="{7AC3CD53-7D06-4F9E-8482-E3BD142216FE}" dt="2026-05-02T22:28:10.360" v="2332" actId="20577"/>
        <pc:sldMkLst>
          <pc:docMk/>
          <pc:sldMk cId="1108670973" sldId="257"/>
        </pc:sldMkLst>
        <pc:spChg chg="mod">
          <ac:chgData name="Connie Pan" userId="a06149117e79e4b6" providerId="LiveId" clId="{7AC3CD53-7D06-4F9E-8482-E3BD142216FE}" dt="2026-05-02T22:23:27.773" v="2248" actId="20577"/>
          <ac:spMkLst>
            <pc:docMk/>
            <pc:sldMk cId="1108670973" sldId="257"/>
            <ac:spMk id="2" creationId="{00000000-0000-0000-0000-000000000000}"/>
          </ac:spMkLst>
        </pc:spChg>
        <pc:spChg chg="mod">
          <ac:chgData name="Connie Pan" userId="a06149117e79e4b6" providerId="LiveId" clId="{7AC3CD53-7D06-4F9E-8482-E3BD142216FE}" dt="2026-05-02T22:28:10.360" v="2332" actId="20577"/>
          <ac:spMkLst>
            <pc:docMk/>
            <pc:sldMk cId="1108670973" sldId="257"/>
            <ac:spMk id="3" creationId="{00000000-0000-0000-0000-000000000000}"/>
          </ac:spMkLst>
        </pc:spChg>
      </pc:sldChg>
      <pc:sldChg chg="modSp add mod">
        <pc:chgData name="Connie Pan" userId="a06149117e79e4b6" providerId="LiveId" clId="{7AC3CD53-7D06-4F9E-8482-E3BD142216FE}" dt="2026-05-02T22:34:58.603" v="2650" actId="20577"/>
        <pc:sldMkLst>
          <pc:docMk/>
          <pc:sldMk cId="2118256214" sldId="258"/>
        </pc:sldMkLst>
        <pc:spChg chg="mod">
          <ac:chgData name="Connie Pan" userId="a06149117e79e4b6" providerId="LiveId" clId="{7AC3CD53-7D06-4F9E-8482-E3BD142216FE}" dt="2026-05-02T22:34:58.603" v="2650" actId="20577"/>
          <ac:spMkLst>
            <pc:docMk/>
            <pc:sldMk cId="2118256214" sldId="258"/>
            <ac:spMk id="3" creationId="{74A1F480-7C63-1DFF-507E-BFA77C57A7E8}"/>
          </ac:spMkLst>
        </pc:spChg>
      </pc:sldChg>
      <pc:sldChg chg="del">
        <pc:chgData name="Connie Pan" userId="a06149117e79e4b6" providerId="LiveId" clId="{7AC3CD53-7D06-4F9E-8482-E3BD142216FE}" dt="2026-05-02T22:22:35.675" v="1829" actId="47"/>
        <pc:sldMkLst>
          <pc:docMk/>
          <pc:sldMk cId="3044762415" sldId="258"/>
        </pc:sldMkLst>
      </pc:sldChg>
      <pc:sldChg chg="modSp add mod">
        <pc:chgData name="Connie Pan" userId="a06149117e79e4b6" providerId="LiveId" clId="{7AC3CD53-7D06-4F9E-8482-E3BD142216FE}" dt="2026-05-02T22:41:26.755" v="2769" actId="20577"/>
        <pc:sldMkLst>
          <pc:docMk/>
          <pc:sldMk cId="728548173" sldId="259"/>
        </pc:sldMkLst>
        <pc:spChg chg="mod">
          <ac:chgData name="Connie Pan" userId="a06149117e79e4b6" providerId="LiveId" clId="{7AC3CD53-7D06-4F9E-8482-E3BD142216FE}" dt="2026-05-02T22:41:26.755" v="2769" actId="20577"/>
          <ac:spMkLst>
            <pc:docMk/>
            <pc:sldMk cId="728548173" sldId="259"/>
            <ac:spMk id="3" creationId="{316BD735-686C-3E0E-5714-38392F637EB9}"/>
          </ac:spMkLst>
        </pc:spChg>
      </pc:sldChg>
      <pc:sldChg chg="del">
        <pc:chgData name="Connie Pan" userId="a06149117e79e4b6" providerId="LiveId" clId="{7AC3CD53-7D06-4F9E-8482-E3BD142216FE}" dt="2026-05-02T22:22:35.924" v="1830" actId="47"/>
        <pc:sldMkLst>
          <pc:docMk/>
          <pc:sldMk cId="3739531833" sldId="259"/>
        </pc:sldMkLst>
      </pc:sldChg>
      <pc:sldChg chg="modSp add mod ord">
        <pc:chgData name="Connie Pan" userId="a06149117e79e4b6" providerId="LiveId" clId="{7AC3CD53-7D06-4F9E-8482-E3BD142216FE}" dt="2026-05-02T22:52:51.598" v="3334"/>
        <pc:sldMkLst>
          <pc:docMk/>
          <pc:sldMk cId="1209610550" sldId="260"/>
        </pc:sldMkLst>
        <pc:spChg chg="mod">
          <ac:chgData name="Connie Pan" userId="a06149117e79e4b6" providerId="LiveId" clId="{7AC3CD53-7D06-4F9E-8482-E3BD142216FE}" dt="2026-05-02T22:43:41.285" v="2817" actId="20577"/>
          <ac:spMkLst>
            <pc:docMk/>
            <pc:sldMk cId="1209610550" sldId="260"/>
            <ac:spMk id="3" creationId="{FC6EDF31-FF65-3308-E20A-23A7C039B465}"/>
          </ac:spMkLst>
        </pc:spChg>
      </pc:sldChg>
      <pc:sldChg chg="del">
        <pc:chgData name="Connie Pan" userId="a06149117e79e4b6" providerId="LiveId" clId="{7AC3CD53-7D06-4F9E-8482-E3BD142216FE}" dt="2026-05-02T22:22:36.473" v="1831" actId="47"/>
        <pc:sldMkLst>
          <pc:docMk/>
          <pc:sldMk cId="4167005255" sldId="260"/>
        </pc:sldMkLst>
      </pc:sldChg>
      <pc:sldChg chg="modSp add mod ord">
        <pc:chgData name="Connie Pan" userId="a06149117e79e4b6" providerId="LiveId" clId="{7AC3CD53-7D06-4F9E-8482-E3BD142216FE}" dt="2026-05-03T00:18:26.639" v="3666" actId="14100"/>
        <pc:sldMkLst>
          <pc:docMk/>
          <pc:sldMk cId="2373250946" sldId="261"/>
        </pc:sldMkLst>
        <pc:spChg chg="mod">
          <ac:chgData name="Connie Pan" userId="a06149117e79e4b6" providerId="LiveId" clId="{7AC3CD53-7D06-4F9E-8482-E3BD142216FE}" dt="2026-05-02T22:47:41.679" v="2912" actId="20577"/>
          <ac:spMkLst>
            <pc:docMk/>
            <pc:sldMk cId="2373250946" sldId="261"/>
            <ac:spMk id="2" creationId="{0189F12C-9EA7-EF53-CD7E-E1E5D6E528DB}"/>
          </ac:spMkLst>
        </pc:spChg>
        <pc:spChg chg="mod">
          <ac:chgData name="Connie Pan" userId="a06149117e79e4b6" providerId="LiveId" clId="{7AC3CD53-7D06-4F9E-8482-E3BD142216FE}" dt="2026-05-03T00:18:26.639" v="3666" actId="14100"/>
          <ac:spMkLst>
            <pc:docMk/>
            <pc:sldMk cId="2373250946" sldId="261"/>
            <ac:spMk id="3" creationId="{11E93608-19A4-38FA-8E7E-632E884E8BBF}"/>
          </ac:spMkLst>
        </pc:spChg>
      </pc:sldChg>
      <pc:sldChg chg="del">
        <pc:chgData name="Connie Pan" userId="a06149117e79e4b6" providerId="LiveId" clId="{7AC3CD53-7D06-4F9E-8482-E3BD142216FE}" dt="2026-05-02T22:22:36.840" v="1832" actId="47"/>
        <pc:sldMkLst>
          <pc:docMk/>
          <pc:sldMk cId="3715605201" sldId="261"/>
        </pc:sldMkLst>
      </pc:sldChg>
      <pc:sldChg chg="modSp add mod">
        <pc:chgData name="Connie Pan" userId="a06149117e79e4b6" providerId="LiveId" clId="{7AC3CD53-7D06-4F9E-8482-E3BD142216FE}" dt="2026-05-03T07:05:59.370" v="3714" actId="20577"/>
        <pc:sldMkLst>
          <pc:docMk/>
          <pc:sldMk cId="1825995743" sldId="262"/>
        </pc:sldMkLst>
        <pc:spChg chg="mod">
          <ac:chgData name="Connie Pan" userId="a06149117e79e4b6" providerId="LiveId" clId="{7AC3CD53-7D06-4F9E-8482-E3BD142216FE}" dt="2026-05-02T22:48:23.795" v="2952" actId="20577"/>
          <ac:spMkLst>
            <pc:docMk/>
            <pc:sldMk cId="1825995743" sldId="262"/>
            <ac:spMk id="2" creationId="{9FD29B7A-79AA-0D09-BAE4-2D7CE78B916C}"/>
          </ac:spMkLst>
        </pc:spChg>
        <pc:spChg chg="mod">
          <ac:chgData name="Connie Pan" userId="a06149117e79e4b6" providerId="LiveId" clId="{7AC3CD53-7D06-4F9E-8482-E3BD142216FE}" dt="2026-05-03T07:05:59.370" v="3714" actId="20577"/>
          <ac:spMkLst>
            <pc:docMk/>
            <pc:sldMk cId="1825995743" sldId="262"/>
            <ac:spMk id="3" creationId="{F707B1AE-4DF3-C6AD-0AD0-3664994A7641}"/>
          </ac:spMkLst>
        </pc:spChg>
      </pc:sldChg>
      <pc:sldChg chg="del">
        <pc:chgData name="Connie Pan" userId="a06149117e79e4b6" providerId="LiveId" clId="{7AC3CD53-7D06-4F9E-8482-E3BD142216FE}" dt="2026-05-02T22:22:37.244" v="1833" actId="47"/>
        <pc:sldMkLst>
          <pc:docMk/>
          <pc:sldMk cId="2493705112" sldId="262"/>
        </pc:sldMkLst>
      </pc:sldChg>
      <pc:sldChg chg="del">
        <pc:chgData name="Connie Pan" userId="a06149117e79e4b6" providerId="LiveId" clId="{7AC3CD53-7D06-4F9E-8482-E3BD142216FE}" dt="2026-05-02T22:22:37.776" v="1834" actId="47"/>
        <pc:sldMkLst>
          <pc:docMk/>
          <pc:sldMk cId="2307829052" sldId="263"/>
        </pc:sldMkLst>
      </pc:sldChg>
      <pc:sldChg chg="modSp add mod">
        <pc:chgData name="Connie Pan" userId="a06149117e79e4b6" providerId="LiveId" clId="{7AC3CD53-7D06-4F9E-8482-E3BD142216FE}" dt="2026-05-02T22:54:09.146" v="3389" actId="20577"/>
        <pc:sldMkLst>
          <pc:docMk/>
          <pc:sldMk cId="3205851458" sldId="263"/>
        </pc:sldMkLst>
        <pc:spChg chg="mod">
          <ac:chgData name="Connie Pan" userId="a06149117e79e4b6" providerId="LiveId" clId="{7AC3CD53-7D06-4F9E-8482-E3BD142216FE}" dt="2026-05-02T22:54:09.146" v="3389" actId="20577"/>
          <ac:spMkLst>
            <pc:docMk/>
            <pc:sldMk cId="3205851458" sldId="263"/>
            <ac:spMk id="2" creationId="{378188EA-F253-85E1-26E9-E4686C9256E5}"/>
          </ac:spMkLst>
        </pc:spChg>
        <pc:spChg chg="mod">
          <ac:chgData name="Connie Pan" userId="a06149117e79e4b6" providerId="LiveId" clId="{7AC3CD53-7D06-4F9E-8482-E3BD142216FE}" dt="2026-05-02T22:53:48.754" v="3349" actId="20577"/>
          <ac:spMkLst>
            <pc:docMk/>
            <pc:sldMk cId="3205851458" sldId="263"/>
            <ac:spMk id="3" creationId="{FCBE799B-25B3-9636-E83A-0D1942C47D84}"/>
          </ac:spMkLst>
        </pc:spChg>
      </pc:sldChg>
      <pc:sldChg chg="del">
        <pc:chgData name="Connie Pan" userId="a06149117e79e4b6" providerId="LiveId" clId="{7AC3CD53-7D06-4F9E-8482-E3BD142216FE}" dt="2026-05-02T22:22:38.941" v="1836" actId="47"/>
        <pc:sldMkLst>
          <pc:docMk/>
          <pc:sldMk cId="402695103" sldId="264"/>
        </pc:sldMkLst>
      </pc:sldChg>
      <pc:sldChg chg="modSp add mod">
        <pc:chgData name="Connie Pan" userId="a06149117e79e4b6" providerId="LiveId" clId="{7AC3CD53-7D06-4F9E-8482-E3BD142216FE}" dt="2026-05-03T00:13:36.286" v="3613" actId="207"/>
        <pc:sldMkLst>
          <pc:docMk/>
          <pc:sldMk cId="1136853399" sldId="264"/>
        </pc:sldMkLst>
        <pc:spChg chg="mod">
          <ac:chgData name="Connie Pan" userId="a06149117e79e4b6" providerId="LiveId" clId="{7AC3CD53-7D06-4F9E-8482-E3BD142216FE}" dt="2026-05-02T23:03:46.260" v="3608" actId="14100"/>
          <ac:spMkLst>
            <pc:docMk/>
            <pc:sldMk cId="1136853399" sldId="264"/>
            <ac:spMk id="2" creationId="{3554BBC1-0000-7B96-AE24-4F63283B9051}"/>
          </ac:spMkLst>
        </pc:spChg>
        <pc:spChg chg="mod">
          <ac:chgData name="Connie Pan" userId="a06149117e79e4b6" providerId="LiveId" clId="{7AC3CD53-7D06-4F9E-8482-E3BD142216FE}" dt="2026-05-03T00:13:36.286" v="3613" actId="207"/>
          <ac:spMkLst>
            <pc:docMk/>
            <pc:sldMk cId="1136853399" sldId="264"/>
            <ac:spMk id="3" creationId="{9F60E392-29A1-6D8A-41D3-30E5AD654293}"/>
          </ac:spMkLst>
        </pc:spChg>
      </pc:sldChg>
      <pc:sldChg chg="modSp add mod ord">
        <pc:chgData name="Connie Pan" userId="a06149117e79e4b6" providerId="LiveId" clId="{7AC3CD53-7D06-4F9E-8482-E3BD142216FE}" dt="2026-05-03T11:43:29.260" v="3720" actId="13926"/>
        <pc:sldMkLst>
          <pc:docMk/>
          <pc:sldMk cId="615149115" sldId="265"/>
        </pc:sldMkLst>
        <pc:spChg chg="mod">
          <ac:chgData name="Connie Pan" userId="a06149117e79e4b6" providerId="LiveId" clId="{7AC3CD53-7D06-4F9E-8482-E3BD142216FE}" dt="2026-05-03T11:43:29.260" v="3720" actId="13926"/>
          <ac:spMkLst>
            <pc:docMk/>
            <pc:sldMk cId="615149115" sldId="265"/>
            <ac:spMk id="3" creationId="{0CF77D46-5623-CB23-AAD3-51EE282EC5D2}"/>
          </ac:spMkLst>
        </pc:spChg>
      </pc:sldChg>
      <pc:sldChg chg="del">
        <pc:chgData name="Connie Pan" userId="a06149117e79e4b6" providerId="LiveId" clId="{7AC3CD53-7D06-4F9E-8482-E3BD142216FE}" dt="2026-05-02T22:22:38.163" v="1835" actId="47"/>
        <pc:sldMkLst>
          <pc:docMk/>
          <pc:sldMk cId="3750415525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224C8-ED63-42C9-A3FE-41DF7A348E54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7944A-ECD8-48D5-BFC1-8DA159D6EC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81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7944A-ECD8-48D5-BFC1-8DA159D6ECD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3513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2C1C3-24A1-052B-3C27-C0A3B06B9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79EFB4-ED7A-D4AE-0CC1-AA3A079BA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46E3A1-13DA-66E2-1824-400740A55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DE6A5-A052-7C1D-DBA1-66C5A105BE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7944A-ECD8-48D5-BFC1-8DA159D6ECD2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330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198D8-E34F-5888-3631-973178229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244DED-3FA1-379D-28A1-17FF4B9D7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BD88C3-E23C-D015-BB0F-4ECCDBC19D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76010-0512-A580-5248-B964CE498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7944A-ECD8-48D5-BFC1-8DA159D6ECD2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510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C53101A-D4D0-4C2C-9BF2-EBFFC8D1B5E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C7E3AA7-3C28-4E33-AF7D-47EBE2E91E09}" type="datetimeFigureOut">
              <a:rPr lang="en-CA" smtClean="0"/>
              <a:t>2026-05-02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543800" cy="3086199"/>
          </a:xfrm>
        </p:spPr>
        <p:txBody>
          <a:bodyPr/>
          <a:lstStyle/>
          <a:p>
            <a:pPr lvl="8" algn="l" rtl="0">
              <a:spcBef>
                <a:spcPct val="0"/>
              </a:spcBef>
            </a:pP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br>
              <a:rPr lang="en-US" altLang="zh-CN" sz="4800" b="1" dirty="0"/>
            </a:br>
            <a:r>
              <a:rPr lang="zh-CN" altLang="en-US" sz="4800" b="1" dirty="0">
                <a:latin typeface="+mj-ea"/>
                <a:ea typeface="+mj-ea"/>
              </a:rPr>
              <a:t>在神的恩典中重新得力</a:t>
            </a:r>
            <a:br>
              <a:rPr lang="en-US" altLang="zh-CN" sz="4800" b="1" dirty="0">
                <a:latin typeface="+mj-ea"/>
                <a:ea typeface="+mj-ea"/>
              </a:rPr>
            </a:br>
            <a:r>
              <a:rPr lang="en-US" altLang="zh-CN" sz="2800" b="1" dirty="0">
                <a:latin typeface="+mj-ea"/>
                <a:ea typeface="+mj-ea"/>
              </a:rPr>
              <a:t>【</a:t>
            </a:r>
            <a:r>
              <a:rPr lang="zh-CN" altLang="en-US" sz="2800" b="1" dirty="0">
                <a:latin typeface="+mn-ea"/>
                <a:ea typeface="+mj-ea"/>
              </a:rPr>
              <a:t>列王纪上</a:t>
            </a:r>
            <a:r>
              <a:rPr lang="en-US" altLang="zh-CN" sz="2800" dirty="0">
                <a:latin typeface="+mn-ea"/>
              </a:rPr>
              <a:t>】19</a:t>
            </a:r>
            <a:r>
              <a:rPr lang="zh-CN" altLang="en-US" sz="2800" dirty="0">
                <a:latin typeface="+mn-ea"/>
              </a:rPr>
              <a:t>：</a:t>
            </a:r>
            <a:r>
              <a:rPr lang="en-CA" altLang="zh-CN" sz="2800" dirty="0">
                <a:latin typeface="+mn-ea"/>
              </a:rPr>
              <a:t>1-18</a:t>
            </a:r>
            <a:endParaRPr lang="en-CA" sz="4800" b="1" dirty="0"/>
          </a:p>
        </p:txBody>
      </p:sp>
    </p:spTree>
    <p:extLst>
      <p:ext uri="{BB962C8B-B14F-4D97-AF65-F5344CB8AC3E}">
        <p14:creationId xmlns:p14="http://schemas.microsoft.com/office/powerpoint/2010/main" val="1096479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FF95F-ABC9-28DE-9FF2-8473D2F5B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4BBC1-0000-7B96-AE24-4F63283B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4</a:t>
            </a:r>
            <a:r>
              <a:rPr lang="zh-CN" altLang="en-US" sz="3200" b="1" dirty="0">
                <a:latin typeface="+mj-ea"/>
              </a:rPr>
              <a:t>段：神在何烈山回应以利亚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0E392-29A1-6D8A-41D3-30E5AD654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11256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CA" altLang="zh-CN" sz="2400" b="1" dirty="0"/>
              <a:t>15 </a:t>
            </a:r>
            <a:r>
              <a:rPr lang="zh-CN" altLang="en-US" sz="2400" b="1" dirty="0"/>
              <a:t>耶和华对他说：“</a:t>
            </a:r>
            <a:r>
              <a:rPr lang="zh-CN" altLang="en-US" sz="2400" b="1" dirty="0">
                <a:solidFill>
                  <a:srgbClr val="FF0000"/>
                </a:solidFill>
              </a:rPr>
              <a:t>你回去</a:t>
            </a:r>
            <a:r>
              <a:rPr lang="zh-CN" altLang="en-US" sz="2400" b="1" dirty="0"/>
              <a:t>，</a:t>
            </a:r>
            <a:r>
              <a:rPr lang="zh-CN" altLang="en-US" sz="2400" b="1" dirty="0">
                <a:solidFill>
                  <a:srgbClr val="FF0000"/>
                </a:solidFill>
              </a:rPr>
              <a:t>从旷野往大马色去</a:t>
            </a:r>
            <a:r>
              <a:rPr lang="zh-CN" altLang="en-US" sz="2400" b="1" dirty="0"/>
              <a:t>（</a:t>
            </a:r>
            <a:r>
              <a:rPr lang="en-CA" altLang="zh-CN" sz="2400" b="1" dirty="0">
                <a:solidFill>
                  <a:srgbClr val="FF0000"/>
                </a:solidFill>
              </a:rPr>
              <a:t>Go, return on your way </a:t>
            </a:r>
            <a:r>
              <a:rPr lang="en-CA" altLang="zh-CN" sz="2400" b="1" dirty="0"/>
              <a:t>to the wilderness of Damascus</a:t>
            </a:r>
            <a:r>
              <a:rPr lang="zh-CN" altLang="en-US" sz="2400" b="1" dirty="0"/>
              <a:t>）。到了那里，就要膏哈薛作亚兰王，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US" altLang="zh-CN" sz="2400" b="1" dirty="0">
                <a:ea typeface="PMingLiU" panose="02020500000000000000" pitchFamily="18" charset="-120"/>
              </a:rPr>
              <a:t>16</a:t>
            </a: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 </a:t>
            </a:r>
            <a:r>
              <a:rPr lang="zh-CN" altLang="en-US" sz="2400" b="1" dirty="0"/>
              <a:t>又膏宁示的孙子耶户作以色列王，并膏亚伯米何拉人沙法的儿子以利沙作先知接续你。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17 </a:t>
            </a:r>
            <a:r>
              <a:rPr lang="zh-CN" altLang="en-US" sz="2400" b="1" dirty="0"/>
              <a:t>将来躲避哈薛之刀的，必被耶户所杀；躲避耶户之刀的，必被以利沙所杀。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18 </a:t>
            </a:r>
            <a:r>
              <a:rPr lang="zh-CN" altLang="en-US" sz="2400" b="1" dirty="0"/>
              <a:t>但我在以色列人中为自己留下七千人，是未曾向巴力屈膝的，未曾与巴力亲嘴的”。</a:t>
            </a:r>
            <a:endParaRPr lang="en-CA" altLang="zh-CN" sz="2400" b="1" dirty="0"/>
          </a:p>
          <a:p>
            <a:pPr marL="114300" indent="0">
              <a:buNone/>
            </a:pPr>
            <a:endParaRPr lang="en-CA" altLang="zh-CN" sz="2000" b="1" dirty="0"/>
          </a:p>
          <a:p>
            <a:pPr marL="114300" indent="0">
              <a:buNone/>
            </a:pPr>
            <a:endParaRPr lang="en-CA" altLang="zh-CN" sz="2400" b="1" dirty="0"/>
          </a:p>
          <a:p>
            <a:pPr marL="114300" indent="0">
              <a:buNone/>
            </a:pP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136853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en-US" altLang="zh-CN" sz="3200" b="1" dirty="0">
                <a:latin typeface="+mj-ea"/>
              </a:rPr>
              <a:t>【</a:t>
            </a:r>
            <a:r>
              <a:rPr lang="zh-CN" altLang="en-US" sz="3200" b="1" dirty="0">
                <a:latin typeface="+mj-ea"/>
              </a:rPr>
              <a:t>列王纪上</a:t>
            </a:r>
            <a:r>
              <a:rPr lang="en-US" altLang="zh-CN" sz="3200" b="1" dirty="0">
                <a:latin typeface="+mj-ea"/>
              </a:rPr>
              <a:t>】</a:t>
            </a:r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19</a:t>
            </a:r>
            <a:r>
              <a:rPr lang="zh-CN" altLang="en-US" sz="3200" b="1" dirty="0">
                <a:latin typeface="+mj-ea"/>
              </a:rPr>
              <a:t>章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1 </a:t>
            </a:r>
            <a:r>
              <a:rPr lang="zh-CN" altLang="en-US" sz="2400" b="1" dirty="0"/>
              <a:t>亚哈将以利亚一切所行的和他用刀杀众先知的事都告诉耶洗别。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 </a:t>
            </a:r>
            <a:r>
              <a:rPr lang="zh-CN" altLang="en-US" sz="2400" b="1" dirty="0"/>
              <a:t> 耶洗别就差遣人去见以利亚，告诉他说：“明日约在这时候，我若不使你的性命像那些人的性命一样，愿神明重重的降罚与我”。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3 </a:t>
            </a:r>
            <a:r>
              <a:rPr lang="zh-CN" altLang="en-US" sz="2400" b="1" dirty="0"/>
              <a:t>以利亚见这光景就起来逃命，到了犹大的别是巴，将仆人留在那里。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4 </a:t>
            </a:r>
            <a:r>
              <a:rPr lang="zh-CN" altLang="en-US" sz="2400" b="1" dirty="0"/>
              <a:t>自己在旷野走了一日的路程，来到一棵罗腾树下，就坐在那里求死，说：“耶和华啊，罢了！求你取我的性命，因为我不胜于我的列祖”。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5 </a:t>
            </a:r>
            <a:r>
              <a:rPr lang="zh-CN" altLang="en-US" sz="2400" b="1" dirty="0"/>
              <a:t>他就躺在罗腾树下，睡着了。有一个天使拍他，说：“起来吃吧！”</a:t>
            </a: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10867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2BCB0-E560-ABC8-AC6A-2CB2DB59E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9EE8-8BAD-745F-3EF2-ABABA403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en-US" altLang="zh-CN" sz="3200" b="1" dirty="0">
                <a:latin typeface="+mj-ea"/>
              </a:rPr>
              <a:t>【</a:t>
            </a:r>
            <a:r>
              <a:rPr lang="zh-CN" altLang="en-US" sz="3200" b="1" dirty="0">
                <a:latin typeface="+mj-ea"/>
              </a:rPr>
              <a:t>列王纪上</a:t>
            </a:r>
            <a:r>
              <a:rPr lang="en-US" altLang="zh-CN" sz="3200" b="1" dirty="0">
                <a:latin typeface="+mj-ea"/>
              </a:rPr>
              <a:t>】</a:t>
            </a:r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19</a:t>
            </a:r>
            <a:r>
              <a:rPr lang="zh-CN" altLang="en-US" sz="3200" b="1" dirty="0">
                <a:latin typeface="+mj-ea"/>
              </a:rPr>
              <a:t>章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1F480-7C63-1DFF-507E-BFA77C57A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6 </a:t>
            </a:r>
            <a:r>
              <a:rPr lang="zh-CN" altLang="en-US" sz="2400" b="1" dirty="0"/>
              <a:t>他观看，见头旁有一瓶水与炭火烧的饼，他就吃了喝了，仍然躺下。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7 </a:t>
            </a:r>
            <a:r>
              <a:rPr lang="zh-CN" altLang="en-US" sz="2400" b="1" dirty="0"/>
              <a:t>耶和华的使者第二次来拍他，说：“起来吃吧！因为你当走的路甚远”。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8 </a:t>
            </a:r>
            <a:r>
              <a:rPr lang="zh-CN" altLang="en-US" sz="2400" b="1" dirty="0"/>
              <a:t>他就起来吃了喝了，仗着这饮食的力，走了四十昼夜，到了神的山、就是何烈山。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9 </a:t>
            </a:r>
            <a:r>
              <a:rPr lang="zh-CN" altLang="en-US" sz="2400" b="1" dirty="0"/>
              <a:t>他在那里进了一个洞，就住在洞中。耶和华的话临到他说：“以利亚啊，你在这里做什么？”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10 </a:t>
            </a:r>
            <a:r>
              <a:rPr lang="zh-CN" altLang="en-US" sz="2400" b="1" dirty="0"/>
              <a:t>他说：“我为耶和华万军之神大发热心；因为以色列人背弃了你的约，毁坏了你的坛，用刀杀了你的先知，只剩下我一个人，他们还要寻索我的命”。</a:t>
            </a: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211825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C4550-D7C9-CFB1-897F-069788BC9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62B0-8889-A358-DCBB-35C8C7A10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en-US" altLang="zh-CN" sz="3200" b="1" dirty="0">
                <a:latin typeface="+mj-ea"/>
              </a:rPr>
              <a:t>【</a:t>
            </a:r>
            <a:r>
              <a:rPr lang="zh-CN" altLang="en-US" sz="3200" b="1" dirty="0">
                <a:latin typeface="+mj-ea"/>
              </a:rPr>
              <a:t>列王纪上</a:t>
            </a:r>
            <a:r>
              <a:rPr lang="en-US" altLang="zh-CN" sz="3200" b="1" dirty="0">
                <a:latin typeface="+mj-ea"/>
              </a:rPr>
              <a:t>】</a:t>
            </a:r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19</a:t>
            </a:r>
            <a:r>
              <a:rPr lang="zh-CN" altLang="en-US" sz="3200" b="1" dirty="0">
                <a:latin typeface="+mj-ea"/>
              </a:rPr>
              <a:t>章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BD735-686C-3E0E-5714-38392F637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11 </a:t>
            </a:r>
            <a:r>
              <a:rPr lang="zh-CN" altLang="en-US" sz="2400" b="1" dirty="0"/>
              <a:t>耶和华说：“你出来站在山上，在我面前”。那时耶和华从那里经过，在他面前有烈风大作，崩山碎石，耶和华却不在风中；风后地震，耶和华却不在其中；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12 </a:t>
            </a:r>
            <a:r>
              <a:rPr lang="zh-CN" altLang="en-US" sz="2400" b="1" dirty="0"/>
              <a:t>地震后有火，耶和华也不在火中；火后有微小的声音。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13 </a:t>
            </a:r>
            <a:r>
              <a:rPr lang="zh-CN" altLang="en-US" sz="2400" b="1" dirty="0"/>
              <a:t>以利亚听见，就用外衣蒙上脸，出来站在洞口。有声音向他说：“以利亚啊，你在这里做什么？”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14 </a:t>
            </a:r>
            <a:r>
              <a:rPr lang="zh-CN" altLang="en-US" sz="2400" b="1" dirty="0"/>
              <a:t>他说：“我为耶和华万军之神大发热心；因为以色列人背弃了你的约，毁坏了你的坛，用刀杀了你的先知，只剩下我一个人，他们还要寻索我的命”。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15 </a:t>
            </a:r>
            <a:r>
              <a:rPr lang="zh-CN" altLang="en-US" sz="2400" b="1" dirty="0"/>
              <a:t>耶和华对他说：“你回去，从旷野往大马色去。到了那里，就要膏哈薛作亚兰王，</a:t>
            </a: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728548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46D70-9A89-2C3C-161C-2182B11BD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B0C4-2D88-2BDC-C24D-C285D3C0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en-US" altLang="zh-CN" sz="3200" b="1" dirty="0">
                <a:latin typeface="+mj-ea"/>
              </a:rPr>
              <a:t>【</a:t>
            </a:r>
            <a:r>
              <a:rPr lang="zh-CN" altLang="en-US" sz="3200" b="1" dirty="0">
                <a:latin typeface="+mj-ea"/>
              </a:rPr>
              <a:t>列王纪上</a:t>
            </a:r>
            <a:r>
              <a:rPr lang="en-US" altLang="zh-CN" sz="3200" b="1" dirty="0">
                <a:latin typeface="+mj-ea"/>
              </a:rPr>
              <a:t>】</a:t>
            </a:r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19</a:t>
            </a:r>
            <a:r>
              <a:rPr lang="zh-CN" altLang="en-US" sz="3200" b="1" dirty="0">
                <a:latin typeface="+mj-ea"/>
              </a:rPr>
              <a:t>章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EDF31-FF65-3308-E20A-23A7C039B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16 </a:t>
            </a:r>
            <a:r>
              <a:rPr lang="zh-CN" altLang="en-US" sz="2400" b="1" dirty="0"/>
              <a:t>又膏宁示的孙子耶户作以色列王，并膏亚伯米何拉人沙法的儿子以利沙作先知接续你。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17 </a:t>
            </a:r>
            <a:r>
              <a:rPr lang="zh-CN" altLang="en-US" sz="2400" b="1" dirty="0"/>
              <a:t>将来躲避哈薛之刀的，必被耶户所杀；躲避耶户之刀的，必被以利沙所杀。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18 </a:t>
            </a:r>
            <a:r>
              <a:rPr lang="zh-CN" altLang="en-US" sz="2400" b="1" dirty="0"/>
              <a:t>但我在以色列人中为自己留下七千人，是未曾向巴力屈膝的，未曾与巴力亲嘴的”。</a:t>
            </a: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20961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49E8C-85F6-4A28-3A0E-FB852AAD6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F12C-9EA7-EF53-CD7E-E1E5D6E5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1</a:t>
            </a:r>
            <a:r>
              <a:rPr lang="zh-CN" altLang="en-US" sz="3200" b="1" dirty="0">
                <a:latin typeface="+mj-ea"/>
              </a:rPr>
              <a:t>段：以利亚逃命到别是巴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93608-19A4-38FA-8E7E-632E884E8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1 </a:t>
            </a:r>
            <a:r>
              <a:rPr lang="zh-CN" altLang="en-US" sz="2400" b="1" dirty="0"/>
              <a:t>亚哈将以利亚一切所行的和他用刀杀众先知的事都告诉耶洗别。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2 </a:t>
            </a:r>
            <a:r>
              <a:rPr lang="zh-CN" altLang="en-US" sz="2400" b="1" dirty="0"/>
              <a:t> 耶洗别就差遣人去见以利亚，告诉他说：“明日约在这时候，我若不使你的性命像那些人的性命一样，愿神明重重的降罚与我”。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3 </a:t>
            </a:r>
            <a:r>
              <a:rPr lang="zh-CN" altLang="en-US" sz="2400" b="1" dirty="0">
                <a:solidFill>
                  <a:srgbClr val="FF0000"/>
                </a:solidFill>
              </a:rPr>
              <a:t>以利亚见这光景就起来逃命</a:t>
            </a:r>
            <a:r>
              <a:rPr lang="zh-CN" altLang="en-US" sz="2400" b="1" dirty="0"/>
              <a:t>，到了犹大的别是巴，将仆人留在那里。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ffectLst/>
                <a:ea typeface="PMingLiU" panose="02020500000000000000" pitchFamily="18" charset="-120"/>
                <a:cs typeface="PMingLiU" panose="02020500000000000000" pitchFamily="18" charset="-120"/>
              </a:rPr>
              <a:t>4 </a:t>
            </a:r>
            <a:r>
              <a:rPr lang="zh-CN" altLang="en-US" sz="2400" b="1" dirty="0"/>
              <a:t>自己在旷野走了一日的路程，来到一棵罗腾树下，</a:t>
            </a:r>
            <a:r>
              <a:rPr lang="zh-CN" altLang="en-US" sz="2400" b="1" dirty="0">
                <a:solidFill>
                  <a:srgbClr val="FF0000"/>
                </a:solidFill>
              </a:rPr>
              <a:t>就坐在那里求死</a:t>
            </a:r>
            <a:r>
              <a:rPr lang="zh-CN" altLang="en-US" sz="2400" b="1" dirty="0"/>
              <a:t>，说：“</a:t>
            </a:r>
            <a:r>
              <a:rPr lang="zh-CN" altLang="en-US" sz="2400" b="1" dirty="0">
                <a:highlight>
                  <a:srgbClr val="FFFF00"/>
                </a:highlight>
              </a:rPr>
              <a:t>耶和华啊，罢了（</a:t>
            </a:r>
            <a:r>
              <a:rPr lang="en-CA" altLang="zh-CN" sz="2400" b="1" dirty="0">
                <a:highlight>
                  <a:srgbClr val="FFFF00"/>
                </a:highlight>
              </a:rPr>
              <a:t>It is enough</a:t>
            </a:r>
            <a:r>
              <a:rPr lang="zh-CN" altLang="en-US" sz="2400" b="1" dirty="0">
                <a:highlight>
                  <a:srgbClr val="FFFF00"/>
                </a:highlight>
              </a:rPr>
              <a:t>；</a:t>
            </a:r>
            <a:r>
              <a:rPr lang="en-CA" altLang="zh-CN" sz="2400" b="1" dirty="0">
                <a:highlight>
                  <a:srgbClr val="FFFF00"/>
                </a:highlight>
              </a:rPr>
              <a:t>now</a:t>
            </a:r>
            <a:r>
              <a:rPr lang="zh-CN" altLang="en-US" sz="2400" b="1" dirty="0">
                <a:highlight>
                  <a:srgbClr val="FFFF00"/>
                </a:highlight>
              </a:rPr>
              <a:t>，</a:t>
            </a:r>
            <a:r>
              <a:rPr lang="en-US" altLang="zh-CN" sz="2400" b="1" dirty="0">
                <a:highlight>
                  <a:srgbClr val="FFFF00"/>
                </a:highlight>
              </a:rPr>
              <a:t>Oh LORD</a:t>
            </a:r>
            <a:r>
              <a:rPr lang="zh-CN" altLang="en-US" sz="2400" b="1" dirty="0"/>
              <a:t>）！</a:t>
            </a:r>
            <a:r>
              <a:rPr lang="zh-CN" altLang="en-US" sz="2400" b="1" dirty="0">
                <a:highlight>
                  <a:srgbClr val="FFFF00"/>
                </a:highlight>
              </a:rPr>
              <a:t>求你取我的性命，因为我不胜于我的列祖</a:t>
            </a:r>
            <a:r>
              <a:rPr lang="zh-CN" altLang="en-US" sz="2400" b="1" dirty="0"/>
              <a:t>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a typeface="PMingLiU" panose="02020500000000000000" pitchFamily="18" charset="-120"/>
                <a:cs typeface="PMingLiU" panose="02020500000000000000" pitchFamily="18" charset="-120"/>
              </a:rPr>
              <a:t>5a </a:t>
            </a:r>
            <a:r>
              <a:rPr lang="zh-CN" altLang="en-US" sz="2400" b="1" dirty="0"/>
              <a:t>他就躺在罗腾树下，睡着了。</a:t>
            </a:r>
            <a:endParaRPr lang="en-CA" altLang="zh-CN" sz="2400" b="1" dirty="0"/>
          </a:p>
          <a:p>
            <a:pPr marL="114300" indent="0">
              <a:buNone/>
            </a:pP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237325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08C71-6687-13A2-007B-A30E6DA71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29B7A-79AA-0D09-BAE4-2D7CE78B9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2</a:t>
            </a:r>
            <a:r>
              <a:rPr lang="zh-CN" altLang="en-US" sz="3200" b="1" dirty="0">
                <a:latin typeface="+mj-ea"/>
              </a:rPr>
              <a:t>段：神在别是巴回应以利亚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7B1AE-4DF3-C6AD-0AD0-3664994A7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CA" altLang="zh-CN" sz="2400" b="1" dirty="0">
                <a:solidFill>
                  <a:srgbClr val="000000"/>
                </a:solidFill>
                <a:ea typeface="PMingLiU" panose="02020500000000000000" pitchFamily="18" charset="-120"/>
                <a:cs typeface="PMingLiU" panose="02020500000000000000" pitchFamily="18" charset="-120"/>
              </a:rPr>
              <a:t>5b </a:t>
            </a:r>
            <a:r>
              <a:rPr lang="zh-CN" altLang="en-US" sz="2400" b="1" dirty="0"/>
              <a:t>有一个天使拍他，说：“</a:t>
            </a:r>
            <a:r>
              <a:rPr lang="zh-CN" altLang="en-US" sz="2400" b="1" dirty="0">
                <a:solidFill>
                  <a:srgbClr val="FF0000"/>
                </a:solidFill>
              </a:rPr>
              <a:t>起来吃吧</a:t>
            </a:r>
            <a:r>
              <a:rPr lang="zh-CN" altLang="en-US" sz="2400" b="1" dirty="0"/>
              <a:t>！”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6 </a:t>
            </a:r>
            <a:r>
              <a:rPr lang="zh-CN" altLang="en-US" sz="2400" b="1" dirty="0"/>
              <a:t>他观看，见头旁有一瓶水与炭火烧的饼，他就吃了喝了，仍然躺下。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7 </a:t>
            </a:r>
            <a:r>
              <a:rPr lang="zh-CN" altLang="en-US" sz="2400" b="1" dirty="0"/>
              <a:t>耶和华的使者第二次来拍他，说：“</a:t>
            </a:r>
            <a:r>
              <a:rPr lang="zh-CN" altLang="en-US" sz="2400" b="1" dirty="0">
                <a:solidFill>
                  <a:srgbClr val="FF0000"/>
                </a:solidFill>
              </a:rPr>
              <a:t>起来吃吧！因为你当走的路甚远（</a:t>
            </a:r>
            <a:r>
              <a:rPr lang="en-CA" altLang="zh-CN" sz="2400" b="1" dirty="0">
                <a:solidFill>
                  <a:srgbClr val="FF0000"/>
                </a:solidFill>
              </a:rPr>
              <a:t>for the journey is too great for you</a:t>
            </a:r>
            <a:r>
              <a:rPr lang="zh-CN" altLang="en-US" sz="2400" b="1" dirty="0">
                <a:solidFill>
                  <a:srgbClr val="FF0000"/>
                </a:solidFill>
              </a:rPr>
              <a:t>）</a:t>
            </a:r>
            <a:r>
              <a:rPr lang="zh-CN" altLang="en-US" sz="2400" b="1" dirty="0"/>
              <a:t>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8a </a:t>
            </a:r>
            <a:r>
              <a:rPr lang="zh-CN" altLang="en-US" sz="2400" b="1" dirty="0"/>
              <a:t>他就起来吃了喝了，</a:t>
            </a:r>
            <a:endParaRPr lang="en-CA" altLang="zh-CN" sz="2400" b="1" dirty="0"/>
          </a:p>
          <a:p>
            <a:pPr marL="114300" indent="0">
              <a:buNone/>
            </a:pP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825995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45EFF-43BB-69B7-7596-0E336C2DD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88EA-F253-85E1-26E9-E4686C925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3</a:t>
            </a:r>
            <a:r>
              <a:rPr lang="zh-CN" altLang="en-US" sz="3200" b="1" dirty="0">
                <a:latin typeface="+mj-ea"/>
              </a:rPr>
              <a:t>段：以利亚走到何烈山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799B-25B3-9636-E83A-0D1942C4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532859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CA" altLang="zh-CN" sz="2400" b="1" dirty="0"/>
              <a:t>8b</a:t>
            </a:r>
            <a:r>
              <a:rPr lang="zh-CN" altLang="en-US" sz="2400" b="1" dirty="0"/>
              <a:t> 仗着这饮食的力，走了四十昼夜，到了神的山、就是何烈山。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9a </a:t>
            </a:r>
            <a:r>
              <a:rPr lang="zh-CN" altLang="en-US" sz="2400" b="1" dirty="0"/>
              <a:t>他在那里进了一个洞，就住在洞中。</a:t>
            </a: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3205851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DDB08-66AC-1FEC-D541-F29481683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7FB5D-E6ED-6681-2734-26F966D77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2074"/>
          </a:xfrm>
        </p:spPr>
        <p:txBody>
          <a:bodyPr/>
          <a:lstStyle/>
          <a:p>
            <a:r>
              <a:rPr lang="zh-CN" altLang="en-US" sz="3200" b="1" dirty="0">
                <a:latin typeface="+mj-ea"/>
              </a:rPr>
              <a:t>第</a:t>
            </a:r>
            <a:r>
              <a:rPr lang="en-CA" altLang="zh-CN" sz="3200" b="1" dirty="0">
                <a:latin typeface="+mj-ea"/>
              </a:rPr>
              <a:t>4</a:t>
            </a:r>
            <a:r>
              <a:rPr lang="zh-CN" altLang="en-US" sz="3200" b="1" dirty="0">
                <a:latin typeface="+mj-ea"/>
              </a:rPr>
              <a:t>段：神在何烈山回应以利亚</a:t>
            </a:r>
            <a:endParaRPr lang="en-US" sz="32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77D46-5623-CB23-AAD3-51EE282E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003232" cy="576064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CA" altLang="zh-CN" sz="2400" b="1" dirty="0"/>
              <a:t>9b </a:t>
            </a:r>
            <a:r>
              <a:rPr lang="zh-CN" altLang="en-US" sz="2400" b="1" dirty="0">
                <a:solidFill>
                  <a:srgbClr val="FF0000"/>
                </a:solidFill>
              </a:rPr>
              <a:t>耶和华的话临到他说：“以利亚啊，你在这里做什么？”</a:t>
            </a:r>
            <a:endParaRPr lang="en-CA" altLang="zh-CN" sz="2400" b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CA" altLang="zh-CN" sz="2400" b="1" dirty="0"/>
              <a:t>10 </a:t>
            </a:r>
            <a:r>
              <a:rPr lang="zh-CN" altLang="en-US" sz="2400" b="1" dirty="0"/>
              <a:t>他说：“我为耶和华万军之神大发热心；因为以色列人背弃了你的约，毁坏了你的坛，用刀杀了你的先知，只剩下我一个人，他们还要寻索我的命”。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US" altLang="zh-CN" sz="2400" b="1" dirty="0">
                <a:ea typeface="PMingLiU" panose="02020500000000000000" pitchFamily="18" charset="-120"/>
              </a:rPr>
              <a:t>11</a:t>
            </a:r>
            <a:r>
              <a:rPr lang="en-US" altLang="zh-CN" sz="2400" b="1" dirty="0">
                <a:solidFill>
                  <a:srgbClr val="000000"/>
                </a:solidFill>
                <a:ea typeface="PMingLiU" panose="02020500000000000000" pitchFamily="18" charset="-120"/>
              </a:rPr>
              <a:t> </a:t>
            </a:r>
            <a:r>
              <a:rPr lang="zh-CN" altLang="en-US" sz="2400" b="1" dirty="0"/>
              <a:t>耶和华说：“你出来站在山上，在我面前”。</a:t>
            </a:r>
            <a:r>
              <a:rPr lang="zh-CN" altLang="en-US" sz="2400" b="1" dirty="0">
                <a:highlight>
                  <a:srgbClr val="FFFF00"/>
                </a:highlight>
              </a:rPr>
              <a:t>那时耶和华从那里经过</a:t>
            </a:r>
            <a:r>
              <a:rPr lang="zh-CN" altLang="en-US" sz="2400" b="1" dirty="0"/>
              <a:t>，在他面前有烈风大作，崩山碎石，耶和华</a:t>
            </a:r>
            <a:r>
              <a:rPr lang="zh-CN" altLang="en-US" sz="2400" b="1" dirty="0">
                <a:highlight>
                  <a:srgbClr val="00FFFF"/>
                </a:highlight>
              </a:rPr>
              <a:t>却不在风中</a:t>
            </a:r>
            <a:r>
              <a:rPr lang="zh-CN" altLang="en-US" sz="2400" b="1" dirty="0"/>
              <a:t>；风后地震，耶和华</a:t>
            </a:r>
            <a:r>
              <a:rPr lang="zh-CN" altLang="en-US" sz="2400" b="1" dirty="0">
                <a:highlight>
                  <a:srgbClr val="00FFFF"/>
                </a:highlight>
              </a:rPr>
              <a:t>却不在其中</a:t>
            </a:r>
            <a:r>
              <a:rPr lang="zh-CN" altLang="en-US" sz="2400" b="1" dirty="0"/>
              <a:t>；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12 </a:t>
            </a:r>
            <a:r>
              <a:rPr lang="zh-CN" altLang="en-US" sz="2400" b="1" dirty="0"/>
              <a:t>地震后有火，耶和华</a:t>
            </a:r>
            <a:r>
              <a:rPr lang="zh-CN" altLang="en-US" sz="2400" b="1" dirty="0">
                <a:highlight>
                  <a:srgbClr val="00FFFF"/>
                </a:highlight>
              </a:rPr>
              <a:t>也不在火中</a:t>
            </a:r>
            <a:r>
              <a:rPr lang="zh-CN" altLang="en-US" sz="2400" b="1" dirty="0"/>
              <a:t>；</a:t>
            </a:r>
            <a:r>
              <a:rPr lang="zh-CN" altLang="en-US" sz="2400" b="1" dirty="0">
                <a:highlight>
                  <a:srgbClr val="FFFF00"/>
                </a:highlight>
              </a:rPr>
              <a:t>火后有微小的声音</a:t>
            </a:r>
            <a:r>
              <a:rPr lang="zh-CN" altLang="en-US" sz="2400" b="1" dirty="0"/>
              <a:t>。</a:t>
            </a:r>
            <a:endParaRPr lang="en-CA" altLang="zh-CN" sz="2400" b="1" dirty="0"/>
          </a:p>
          <a:p>
            <a:pPr marL="114300" indent="0">
              <a:buNone/>
            </a:pPr>
            <a:r>
              <a:rPr lang="en-CA" altLang="zh-CN" sz="2400" b="1" dirty="0"/>
              <a:t>13 </a:t>
            </a:r>
            <a:r>
              <a:rPr lang="zh-CN" altLang="en-US" sz="2400" b="1" dirty="0">
                <a:highlight>
                  <a:srgbClr val="FFFF00"/>
                </a:highlight>
              </a:rPr>
              <a:t>以利亚听见，就用外衣蒙上脸，出来站在洞口</a:t>
            </a:r>
            <a:r>
              <a:rPr lang="zh-CN" altLang="en-US" sz="2400" b="1" dirty="0"/>
              <a:t>。</a:t>
            </a:r>
            <a:r>
              <a:rPr lang="zh-CN" altLang="en-US" sz="2400" b="1" dirty="0">
                <a:solidFill>
                  <a:srgbClr val="FF0000"/>
                </a:solidFill>
              </a:rPr>
              <a:t>有声音向他说：“以利亚啊，你在这里做什么？”</a:t>
            </a:r>
            <a:endParaRPr lang="en-CA" altLang="zh-CN" sz="2400" b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CA" altLang="zh-CN" sz="2400" b="1" dirty="0"/>
              <a:t>14 </a:t>
            </a:r>
            <a:r>
              <a:rPr lang="zh-CN" altLang="en-US" sz="2400" b="1" dirty="0"/>
              <a:t>他说：“我为耶和华万军之神大发热心；因为以色列人背弃了你的约，毁坏了你的坛，用刀杀了你的先知，只剩下我一个人，他们还要寻索我的命”。</a:t>
            </a:r>
            <a:endParaRPr lang="en-CA" altLang="zh-CN" sz="2400" b="1" dirty="0"/>
          </a:p>
          <a:p>
            <a:pPr marL="114300" indent="0">
              <a:buNone/>
            </a:pPr>
            <a:endParaRPr lang="en-CA" altLang="zh-CN" sz="2400" b="1" dirty="0"/>
          </a:p>
          <a:p>
            <a:pPr marL="114300" indent="0">
              <a:buNone/>
            </a:pPr>
            <a:endParaRPr lang="en-CA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615149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936</TotalTime>
  <Words>1723</Words>
  <Application>Microsoft Office PowerPoint</Application>
  <PresentationFormat>On-screen Show (4:3)</PresentationFormat>
  <Paragraphs>53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PMingLiU</vt:lpstr>
      <vt:lpstr>Aptos</vt:lpstr>
      <vt:lpstr>Arial</vt:lpstr>
      <vt:lpstr>Calibri</vt:lpstr>
      <vt:lpstr>Cambria</vt:lpstr>
      <vt:lpstr>Adjacency</vt:lpstr>
      <vt:lpstr>           在神的恩典中重新得力 【列王纪上】19：1-18</vt:lpstr>
      <vt:lpstr>【列王纪上】第19章</vt:lpstr>
      <vt:lpstr>【列王纪上】第19章</vt:lpstr>
      <vt:lpstr>【列王纪上】第19章</vt:lpstr>
      <vt:lpstr>【列王纪上】第19章</vt:lpstr>
      <vt:lpstr>第1段：以利亚逃命到别是巴</vt:lpstr>
      <vt:lpstr>第2段：神在别是巴回应以利亚</vt:lpstr>
      <vt:lpstr>第3段：以利亚走到何烈山</vt:lpstr>
      <vt:lpstr>第4段：神在何烈山回应以利亚</vt:lpstr>
      <vt:lpstr>第4段：神在何烈山回应以利亚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</dc:creator>
  <cp:lastModifiedBy>Connie Pan</cp:lastModifiedBy>
  <cp:revision>12</cp:revision>
  <dcterms:created xsi:type="dcterms:W3CDTF">2016-05-03T00:28:47Z</dcterms:created>
  <dcterms:modified xsi:type="dcterms:W3CDTF">2026-05-03T11:43:40Z</dcterms:modified>
</cp:coreProperties>
</file>